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sldIdLst>
    <p:sldId id="264" r:id="rId2"/>
  </p:sldIdLst>
  <p:sldSz cx="7775575" cy="10907713"/>
  <p:notesSz cx="6735763" cy="9866313"/>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40000"/>
    <a:srgbClr val="FFC000"/>
    <a:srgbClr val="3E0000"/>
    <a:srgbClr val="B00E17"/>
    <a:srgbClr val="905A36"/>
    <a:srgbClr val="905B37"/>
    <a:srgbClr val="B5AC3A"/>
    <a:srgbClr val="CC3300"/>
    <a:srgbClr val="460000"/>
    <a:srgbClr val="EE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750" y="-72"/>
      </p:cViewPr>
      <p:guideLst>
        <p:guide orient="horz" pos="3435"/>
        <p:guide pos="244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0" cy="495029"/>
          </a:xfrm>
          <a:prstGeom prst="rect">
            <a:avLst/>
          </a:prstGeom>
        </p:spPr>
        <p:txBody>
          <a:bodyPr vert="horz" lIns="90782" tIns="45390" rIns="90782" bIns="4539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0" cy="495029"/>
          </a:xfrm>
          <a:prstGeom prst="rect">
            <a:avLst/>
          </a:prstGeom>
        </p:spPr>
        <p:txBody>
          <a:bodyPr vert="horz" lIns="90782" tIns="45390" rIns="90782" bIns="45390" rtlCol="0"/>
          <a:lstStyle>
            <a:lvl1pPr algn="r">
              <a:defRPr sz="1200"/>
            </a:lvl1pPr>
          </a:lstStyle>
          <a:p>
            <a:fld id="{70F99883-74AE-4A2C-81B7-5B86A08198C0}" type="datetimeFigureOut">
              <a:rPr kumimoji="1" lang="ja-JP" altLang="en-US" smtClean="0"/>
              <a:pPr/>
              <a:t>2021/10/21</a:t>
            </a:fld>
            <a:endParaRPr kumimoji="1" lang="ja-JP" altLang="en-US"/>
          </a:p>
        </p:txBody>
      </p:sp>
      <p:sp>
        <p:nvSpPr>
          <p:cNvPr id="4" name="スライド イメージ プレースホルダー 3"/>
          <p:cNvSpPr>
            <a:spLocks noGrp="1" noRot="1" noChangeAspect="1"/>
          </p:cNvSpPr>
          <p:nvPr>
            <p:ph type="sldImg" idx="2"/>
          </p:nvPr>
        </p:nvSpPr>
        <p:spPr>
          <a:xfrm>
            <a:off x="2181225" y="1231900"/>
            <a:ext cx="2373313" cy="3332163"/>
          </a:xfrm>
          <a:prstGeom prst="rect">
            <a:avLst/>
          </a:prstGeom>
          <a:noFill/>
          <a:ln w="12700">
            <a:solidFill>
              <a:prstClr val="black"/>
            </a:solidFill>
          </a:ln>
        </p:spPr>
        <p:txBody>
          <a:bodyPr vert="horz" lIns="90782" tIns="45390" rIns="90782" bIns="45390"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782" tIns="45390" rIns="90782" bIns="4539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1288"/>
            <a:ext cx="2918830" cy="495028"/>
          </a:xfrm>
          <a:prstGeom prst="rect">
            <a:avLst/>
          </a:prstGeom>
        </p:spPr>
        <p:txBody>
          <a:bodyPr vert="horz" lIns="90782" tIns="45390" rIns="90782" bIns="453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8"/>
            <a:ext cx="2918830" cy="495028"/>
          </a:xfrm>
          <a:prstGeom prst="rect">
            <a:avLst/>
          </a:prstGeom>
        </p:spPr>
        <p:txBody>
          <a:bodyPr vert="horz" lIns="90782" tIns="45390" rIns="90782" bIns="45390" rtlCol="0" anchor="b"/>
          <a:lstStyle>
            <a:lvl1pPr algn="r">
              <a:defRPr sz="1200"/>
            </a:lvl1pPr>
          </a:lstStyle>
          <a:p>
            <a:fld id="{ACD93CC5-A9B8-46A1-B8C3-70AA73E05DA2}" type="slidenum">
              <a:rPr kumimoji="1" lang="ja-JP" altLang="en-US" smtClean="0"/>
              <a:pPr/>
              <a:t>&lt;#&gt;</a:t>
            </a:fld>
            <a:endParaRPr kumimoji="1" lang="ja-JP" altLang="en-US"/>
          </a:p>
        </p:txBody>
      </p:sp>
    </p:spTree>
    <p:extLst>
      <p:ext uri="{BB962C8B-B14F-4D97-AF65-F5344CB8AC3E}">
        <p14:creationId xmlns:p14="http://schemas.microsoft.com/office/powerpoint/2010/main" xmlns=""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7776151" cy="10907713"/>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634311" y="2881786"/>
            <a:ext cx="4514379" cy="2410469"/>
          </a:xfrm>
        </p:spPr>
        <p:txBody>
          <a:bodyPr anchor="b">
            <a:noAutofit/>
          </a:bodyPr>
          <a:lstStyle>
            <a:lvl1pPr algn="ctr">
              <a:defRPr sz="4081">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34311" y="5723173"/>
            <a:ext cx="4514379" cy="2191167"/>
          </a:xfrm>
        </p:spPr>
        <p:txBody>
          <a:bodyPr anchor="t">
            <a:normAutofit/>
          </a:bodyPr>
          <a:lstStyle>
            <a:lvl1pPr marL="0" indent="0" algn="ctr">
              <a:buNone/>
              <a:defRPr sz="1701">
                <a:solidFill>
                  <a:schemeClr val="tx1"/>
                </a:solidFill>
              </a:defRPr>
            </a:lvl1pPr>
            <a:lvl2pPr marL="388757" indent="0" algn="ctr">
              <a:buNone/>
              <a:defRPr>
                <a:solidFill>
                  <a:schemeClr val="tx1">
                    <a:tint val="75000"/>
                  </a:schemeClr>
                </a:solidFill>
              </a:defRPr>
            </a:lvl2pPr>
            <a:lvl3pPr marL="777514" indent="0" algn="ctr">
              <a:buNone/>
              <a:defRPr>
                <a:solidFill>
                  <a:schemeClr val="tx1">
                    <a:tint val="75000"/>
                  </a:schemeClr>
                </a:solidFill>
              </a:defRPr>
            </a:lvl3pPr>
            <a:lvl4pPr marL="1166271" indent="0" algn="ctr">
              <a:buNone/>
              <a:defRPr>
                <a:solidFill>
                  <a:schemeClr val="tx1">
                    <a:tint val="75000"/>
                  </a:schemeClr>
                </a:solidFill>
              </a:defRPr>
            </a:lvl4pPr>
            <a:lvl5pPr marL="1555029" indent="0" algn="ctr">
              <a:buNone/>
              <a:defRPr>
                <a:solidFill>
                  <a:schemeClr val="tx1">
                    <a:tint val="75000"/>
                  </a:schemeClr>
                </a:solidFill>
              </a:defRPr>
            </a:lvl5pPr>
            <a:lvl6pPr marL="1943786" indent="0" algn="ctr">
              <a:buNone/>
              <a:defRPr>
                <a:solidFill>
                  <a:schemeClr val="tx1">
                    <a:tint val="75000"/>
                  </a:schemeClr>
                </a:solidFill>
              </a:defRPr>
            </a:lvl6pPr>
            <a:lvl7pPr marL="2332543" indent="0" algn="ctr">
              <a:buNone/>
              <a:defRPr>
                <a:solidFill>
                  <a:schemeClr val="tx1">
                    <a:tint val="75000"/>
                  </a:schemeClr>
                </a:solidFill>
              </a:defRPr>
            </a:lvl7pPr>
            <a:lvl8pPr marL="2721300" indent="0" algn="ctr">
              <a:buNone/>
              <a:defRPr>
                <a:solidFill>
                  <a:schemeClr val="tx1">
                    <a:tint val="75000"/>
                  </a:schemeClr>
                </a:solidFill>
              </a:defRPr>
            </a:lvl8pPr>
            <a:lvl9pPr marL="3110057"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5157711" y="8039392"/>
            <a:ext cx="572518" cy="444388"/>
          </a:xfrm>
        </p:spPr>
        <p:txBody>
          <a:body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11"/>
          </p:nvPr>
        </p:nvSpPr>
        <p:spPr>
          <a:xfrm>
            <a:off x="1634311" y="8039392"/>
            <a:ext cx="3456542" cy="444388"/>
          </a:xfrm>
        </p:spPr>
        <p:txBody>
          <a:bodyPr/>
          <a:lstStyle/>
          <a:p>
            <a:endParaRPr lang="en-US" dirty="0"/>
          </a:p>
        </p:txBody>
      </p:sp>
      <p:sp>
        <p:nvSpPr>
          <p:cNvPr id="6" name="Slide Number Placeholder 5"/>
          <p:cNvSpPr>
            <a:spLocks noGrp="1"/>
          </p:cNvSpPr>
          <p:nvPr>
            <p:ph type="sldNum" sz="quarter" idx="12"/>
          </p:nvPr>
        </p:nvSpPr>
        <p:spPr>
          <a:xfrm>
            <a:off x="5797087" y="8039392"/>
            <a:ext cx="351604" cy="444388"/>
          </a:xfrm>
        </p:spPr>
        <p:txBody>
          <a:bodyPr/>
          <a:lstStyle/>
          <a:p>
            <a:fld id="{48F63A3B-78C7-47BE-AE5E-E10140E04643}" type="slidenum">
              <a:rPr lang="en-US" smtClean="0"/>
              <a:pPr/>
              <a:t>&lt;#&gt;</a:t>
            </a:fld>
            <a:endParaRPr lang="en-US" dirty="0"/>
          </a:p>
        </p:txBody>
      </p:sp>
      <p:cxnSp>
        <p:nvCxnSpPr>
          <p:cNvPr id="15" name="Straight Connector 14"/>
          <p:cNvCxnSpPr/>
          <p:nvPr/>
        </p:nvCxnSpPr>
        <p:spPr>
          <a:xfrm>
            <a:off x="1717553" y="5521181"/>
            <a:ext cx="434789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9284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000745" y="7658963"/>
            <a:ext cx="5781285" cy="901402"/>
          </a:xfrm>
        </p:spPr>
        <p:txBody>
          <a:bodyPr anchor="b">
            <a:normAutofit/>
          </a:bodyPr>
          <a:lstStyle>
            <a:lvl1pPr algn="ctr">
              <a:defRPr sz="2041"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872677" y="1642890"/>
            <a:ext cx="6030222" cy="5346130"/>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360"/>
            </a:lvl1pPr>
            <a:lvl2pPr marL="388757" indent="0">
              <a:buNone/>
              <a:defRPr sz="1360"/>
            </a:lvl2pPr>
            <a:lvl3pPr marL="777514" indent="0">
              <a:buNone/>
              <a:defRPr sz="1360"/>
            </a:lvl3pPr>
            <a:lvl4pPr marL="1166271" indent="0">
              <a:buNone/>
              <a:defRPr sz="1360"/>
            </a:lvl4pPr>
            <a:lvl5pPr marL="1555029" indent="0">
              <a:buNone/>
              <a:defRPr sz="1360"/>
            </a:lvl5pPr>
            <a:lvl6pPr marL="1943786" indent="0">
              <a:buNone/>
              <a:defRPr sz="1360"/>
            </a:lvl6pPr>
            <a:lvl7pPr marL="2332543" indent="0">
              <a:buNone/>
              <a:defRPr sz="1360"/>
            </a:lvl7pPr>
            <a:lvl8pPr marL="2721300" indent="0">
              <a:buNone/>
              <a:defRPr sz="1360"/>
            </a:lvl8pPr>
            <a:lvl9pPr marL="3110057" indent="0">
              <a:buNone/>
              <a:defRPr sz="1360"/>
            </a:lvl9pPr>
          </a:lstStyle>
          <a:p>
            <a:r>
              <a:rPr lang="ja-JP" altLang="en-US" smtClean="0"/>
              <a:t>図を追加</a:t>
            </a:r>
            <a:endParaRPr lang="en-US" dirty="0"/>
          </a:p>
        </p:txBody>
      </p:sp>
      <p:sp>
        <p:nvSpPr>
          <p:cNvPr id="4" name="Text Placeholder 3"/>
          <p:cNvSpPr>
            <a:spLocks noGrp="1"/>
          </p:cNvSpPr>
          <p:nvPr>
            <p:ph type="body" sz="half" idx="2"/>
          </p:nvPr>
        </p:nvSpPr>
        <p:spPr>
          <a:xfrm>
            <a:off x="1000745" y="8560364"/>
            <a:ext cx="5781285" cy="785254"/>
          </a:xfrm>
        </p:spPr>
        <p:txBody>
          <a:bodyPr anchor="t">
            <a:normAutofit/>
          </a:bodyPr>
          <a:lstStyle>
            <a:lvl1pPr marL="0" indent="0" algn="ctr">
              <a:buNone/>
              <a:defRPr sz="1360"/>
            </a:lvl1pPr>
            <a:lvl2pPr marL="388757" indent="0">
              <a:buNone/>
              <a:defRPr sz="1020"/>
            </a:lvl2pPr>
            <a:lvl3pPr marL="777514" indent="0">
              <a:buNone/>
              <a:defRPr sz="850"/>
            </a:lvl3pPr>
            <a:lvl4pPr marL="1166271" indent="0">
              <a:buNone/>
              <a:defRPr sz="765"/>
            </a:lvl4pPr>
            <a:lvl5pPr marL="1555029" indent="0">
              <a:buNone/>
              <a:defRPr sz="765"/>
            </a:lvl5pPr>
            <a:lvl6pPr marL="1943786" indent="0">
              <a:buNone/>
              <a:defRPr sz="765"/>
            </a:lvl6pPr>
            <a:lvl7pPr marL="2332543" indent="0">
              <a:buNone/>
              <a:defRPr sz="765"/>
            </a:lvl7pPr>
            <a:lvl8pPr marL="2721300" indent="0">
              <a:buNone/>
              <a:defRPr sz="765"/>
            </a:lvl8pPr>
            <a:lvl9pPr marL="3110057" indent="0">
              <a:buNone/>
              <a:defRPr sz="76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&lt;#&gt;</a:t>
            </a:fld>
            <a:endParaRPr lang="en-US" dirty="0"/>
          </a:p>
        </p:txBody>
      </p:sp>
    </p:spTree>
    <p:extLst>
      <p:ext uri="{BB962C8B-B14F-4D97-AF65-F5344CB8AC3E}">
        <p14:creationId xmlns:p14="http://schemas.microsoft.com/office/powerpoint/2010/main" xmlns="" val="5449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000745" y="1442390"/>
            <a:ext cx="5781285" cy="4927175"/>
          </a:xfrm>
        </p:spPr>
        <p:txBody>
          <a:bodyPr anchor="ctr">
            <a:normAutofit/>
          </a:bodyPr>
          <a:lstStyle>
            <a:lvl1pPr algn="ctr">
              <a:defRPr sz="2721"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00744" y="6800487"/>
            <a:ext cx="5781286" cy="2545136"/>
          </a:xfrm>
        </p:spPr>
        <p:txBody>
          <a:bodyPr anchor="ctr">
            <a:normAutofit/>
          </a:bodyPr>
          <a:lstStyle>
            <a:lvl1pPr marL="0" indent="0" algn="ctr">
              <a:buNone/>
              <a:defRPr sz="1701">
                <a:solidFill>
                  <a:schemeClr val="tx1"/>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&lt;#&gt;</a:t>
            </a:fld>
            <a:endParaRPr lang="en-US" dirty="0"/>
          </a:p>
        </p:txBody>
      </p:sp>
      <p:cxnSp>
        <p:nvCxnSpPr>
          <p:cNvPr id="15" name="Straight Connector 14"/>
          <p:cNvCxnSpPr/>
          <p:nvPr/>
        </p:nvCxnSpPr>
        <p:spPr>
          <a:xfrm>
            <a:off x="1087140" y="6585025"/>
            <a:ext cx="561775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31190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34646" y="1562090"/>
            <a:ext cx="5442435" cy="3770570"/>
          </a:xfrm>
        </p:spPr>
        <p:txBody>
          <a:bodyPr anchor="ctr">
            <a:normAutofit/>
          </a:bodyPr>
          <a:lstStyle>
            <a:lvl1pPr algn="ctr">
              <a:defRPr sz="2721"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360726" y="5332659"/>
            <a:ext cx="5010924" cy="1036906"/>
          </a:xfrm>
        </p:spPr>
        <p:txBody>
          <a:bodyPr anchor="ctr">
            <a:normAutofit/>
          </a:bodyPr>
          <a:lstStyle>
            <a:lvl1pPr marL="0" indent="0" algn="r">
              <a:buFontTx/>
              <a:buNone/>
              <a:defRPr sz="1531"/>
            </a:lvl1pPr>
            <a:lvl2pPr marL="388757" indent="0">
              <a:buFontTx/>
              <a:buNone/>
              <a:defRPr/>
            </a:lvl2pPr>
            <a:lvl3pPr marL="777514" indent="0">
              <a:buFontTx/>
              <a:buNone/>
              <a:defRPr/>
            </a:lvl3pPr>
            <a:lvl4pPr marL="1166271" indent="0">
              <a:buFontTx/>
              <a:buNone/>
              <a:defRPr/>
            </a:lvl4pPr>
            <a:lvl5pPr marL="1555029"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000742" y="6908219"/>
            <a:ext cx="5781288" cy="2437403"/>
          </a:xfrm>
        </p:spPr>
        <p:txBody>
          <a:bodyPr anchor="ctr">
            <a:normAutofit/>
          </a:bodyPr>
          <a:lstStyle>
            <a:lvl1pPr marL="0" indent="0" algn="ctr">
              <a:buNone/>
              <a:defRPr sz="1701">
                <a:solidFill>
                  <a:schemeClr val="tx1"/>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&lt;#&gt;</a:t>
            </a:fld>
            <a:endParaRPr lang="en-US" dirty="0"/>
          </a:p>
        </p:txBody>
      </p:sp>
      <p:sp>
        <p:nvSpPr>
          <p:cNvPr id="14" name="TextBox 13"/>
          <p:cNvSpPr txBox="1"/>
          <p:nvPr/>
        </p:nvSpPr>
        <p:spPr>
          <a:xfrm>
            <a:off x="722769" y="1439987"/>
            <a:ext cx="388880" cy="930092"/>
          </a:xfrm>
          <a:prstGeom prst="rect">
            <a:avLst/>
          </a:prstGeom>
        </p:spPr>
        <p:txBody>
          <a:bodyPr vert="horz" lIns="77756" tIns="38878" rIns="77756" bIns="38878" rtlCol="0" anchor="ctr">
            <a:noAutofit/>
          </a:bodyPr>
          <a:lstStyle/>
          <a:p>
            <a:pPr lvl="0"/>
            <a:r>
              <a:rPr lang="en-US" sz="6122" dirty="0">
                <a:solidFill>
                  <a:schemeClr val="tx1"/>
                </a:solidFill>
                <a:effectLst/>
              </a:rPr>
              <a:t>“</a:t>
            </a:r>
          </a:p>
        </p:txBody>
      </p:sp>
      <p:sp>
        <p:nvSpPr>
          <p:cNvPr id="15" name="TextBox 14"/>
          <p:cNvSpPr txBox="1"/>
          <p:nvPr/>
        </p:nvSpPr>
        <p:spPr>
          <a:xfrm>
            <a:off x="6491128" y="4497753"/>
            <a:ext cx="388880" cy="930092"/>
          </a:xfrm>
          <a:prstGeom prst="rect">
            <a:avLst/>
          </a:prstGeom>
        </p:spPr>
        <p:txBody>
          <a:bodyPr vert="horz" lIns="77756" tIns="38878" rIns="77756" bIns="38878" rtlCol="0" anchor="ctr">
            <a:noAutofit/>
          </a:bodyPr>
          <a:lstStyle/>
          <a:p>
            <a:pPr lvl="0" algn="r"/>
            <a:r>
              <a:rPr lang="en-US" sz="6122" dirty="0">
                <a:solidFill>
                  <a:schemeClr val="tx1"/>
                </a:solidFill>
                <a:effectLst/>
              </a:rPr>
              <a:t>”</a:t>
            </a:r>
          </a:p>
        </p:txBody>
      </p:sp>
      <p:cxnSp>
        <p:nvCxnSpPr>
          <p:cNvPr id="19" name="Straight Connector 18"/>
          <p:cNvCxnSpPr/>
          <p:nvPr/>
        </p:nvCxnSpPr>
        <p:spPr>
          <a:xfrm>
            <a:off x="1087140" y="6585025"/>
            <a:ext cx="56084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99269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000748" y="5262329"/>
            <a:ext cx="5781279" cy="2336140"/>
          </a:xfrm>
        </p:spPr>
        <p:txBody>
          <a:bodyPr anchor="b">
            <a:normAutofit/>
          </a:bodyPr>
          <a:lstStyle>
            <a:lvl1pPr algn="l">
              <a:defRPr sz="2721"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00747" y="7598469"/>
            <a:ext cx="5781281" cy="1368474"/>
          </a:xfrm>
        </p:spPr>
        <p:txBody>
          <a:bodyPr anchor="t">
            <a:normAutofit/>
          </a:bodyPr>
          <a:lstStyle>
            <a:lvl1pPr marL="0" indent="0" algn="l">
              <a:buNone/>
              <a:defRPr sz="1531">
                <a:solidFill>
                  <a:schemeClr val="tx1"/>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&lt;#&gt;</a:t>
            </a:fld>
            <a:endParaRPr lang="en-US" dirty="0"/>
          </a:p>
        </p:txBody>
      </p:sp>
    </p:spTree>
    <p:extLst>
      <p:ext uri="{BB962C8B-B14F-4D97-AF65-F5344CB8AC3E}">
        <p14:creationId xmlns:p14="http://schemas.microsoft.com/office/powerpoint/2010/main" xmlns="" val="3548934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98493" y="1562090"/>
            <a:ext cx="5378589" cy="3568575"/>
          </a:xfrm>
        </p:spPr>
        <p:txBody>
          <a:bodyPr anchor="ctr">
            <a:normAutofit/>
          </a:bodyPr>
          <a:lstStyle>
            <a:lvl1pPr algn="ctr">
              <a:defRPr sz="2721" b="0" cap="none">
                <a:solidFill>
                  <a:schemeClr val="tx1"/>
                </a:solidFill>
              </a:defRPr>
            </a:lvl1pPr>
          </a:lstStyle>
          <a:p>
            <a:r>
              <a:rPr lang="ja-JP" altLang="en-US" smtClean="0"/>
              <a:t>マスター タイトルの書式設定</a:t>
            </a:r>
            <a:endParaRPr lang="en-US" dirty="0"/>
          </a:p>
        </p:txBody>
      </p:sp>
      <p:sp>
        <p:nvSpPr>
          <p:cNvPr id="18" name="Text Placeholder 2"/>
          <p:cNvSpPr>
            <a:spLocks noGrp="1"/>
          </p:cNvSpPr>
          <p:nvPr>
            <p:ph type="body" idx="13"/>
          </p:nvPr>
        </p:nvSpPr>
        <p:spPr>
          <a:xfrm>
            <a:off x="1000747" y="5788360"/>
            <a:ext cx="5781281" cy="1410731"/>
          </a:xfrm>
        </p:spPr>
        <p:txBody>
          <a:bodyPr anchor="b">
            <a:normAutofit/>
          </a:bodyPr>
          <a:lstStyle>
            <a:lvl1pPr marL="0" indent="0" algn="l">
              <a:spcBef>
                <a:spcPts val="0"/>
              </a:spcBef>
              <a:buNone/>
              <a:defRPr sz="1701">
                <a:solidFill>
                  <a:schemeClr val="tx1"/>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000744" y="7204477"/>
            <a:ext cx="5781286" cy="2141144"/>
          </a:xfrm>
        </p:spPr>
        <p:txBody>
          <a:bodyPr anchor="t">
            <a:normAutofit/>
          </a:bodyPr>
          <a:lstStyle>
            <a:lvl1pPr marL="0" indent="0" algn="l">
              <a:buNone/>
              <a:defRPr sz="1360">
                <a:solidFill>
                  <a:schemeClr val="tx1"/>
                </a:solidFill>
              </a:defRPr>
            </a:lvl1pPr>
            <a:lvl2pPr marL="388757" indent="0">
              <a:buNone/>
              <a:defRPr sz="1360">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&lt;#&gt;</a:t>
            </a:fld>
            <a:endParaRPr lang="en-US" dirty="0"/>
          </a:p>
        </p:txBody>
      </p:sp>
      <p:sp>
        <p:nvSpPr>
          <p:cNvPr id="12" name="TextBox 11"/>
          <p:cNvSpPr txBox="1"/>
          <p:nvPr/>
        </p:nvSpPr>
        <p:spPr>
          <a:xfrm>
            <a:off x="746656" y="1426520"/>
            <a:ext cx="388880" cy="930092"/>
          </a:xfrm>
          <a:prstGeom prst="rect">
            <a:avLst/>
          </a:prstGeom>
        </p:spPr>
        <p:txBody>
          <a:bodyPr vert="horz" lIns="77756" tIns="38878" rIns="77756" bIns="38878" rtlCol="0" anchor="ctr">
            <a:noAutofit/>
          </a:bodyPr>
          <a:lstStyle/>
          <a:p>
            <a:pPr lvl="0"/>
            <a:r>
              <a:rPr lang="en-US" sz="6802" dirty="0">
                <a:solidFill>
                  <a:schemeClr val="tx1"/>
                </a:solidFill>
                <a:effectLst/>
              </a:rPr>
              <a:t>“</a:t>
            </a:r>
          </a:p>
        </p:txBody>
      </p:sp>
      <p:sp>
        <p:nvSpPr>
          <p:cNvPr id="13" name="TextBox 12"/>
          <p:cNvSpPr txBox="1"/>
          <p:nvPr/>
        </p:nvSpPr>
        <p:spPr>
          <a:xfrm>
            <a:off x="6504983" y="4147616"/>
            <a:ext cx="388880" cy="930092"/>
          </a:xfrm>
          <a:prstGeom prst="rect">
            <a:avLst/>
          </a:prstGeom>
        </p:spPr>
        <p:txBody>
          <a:bodyPr vert="horz" lIns="77756" tIns="38878" rIns="77756" bIns="38878" rtlCol="0" anchor="ctr">
            <a:noAutofit/>
          </a:bodyPr>
          <a:lstStyle/>
          <a:p>
            <a:pPr lvl="0" algn="r"/>
            <a:r>
              <a:rPr lang="en-US" sz="6802" dirty="0">
                <a:solidFill>
                  <a:schemeClr val="tx1"/>
                </a:solidFill>
                <a:effectLst/>
              </a:rPr>
              <a:t>”</a:t>
            </a:r>
          </a:p>
        </p:txBody>
      </p:sp>
      <p:cxnSp>
        <p:nvCxnSpPr>
          <p:cNvPr id="26" name="Straight Connector 25"/>
          <p:cNvCxnSpPr/>
          <p:nvPr/>
        </p:nvCxnSpPr>
        <p:spPr>
          <a:xfrm>
            <a:off x="1087140" y="5453857"/>
            <a:ext cx="56084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97508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000744" y="1562089"/>
            <a:ext cx="5781285" cy="3649371"/>
          </a:xfrm>
        </p:spPr>
        <p:txBody>
          <a:bodyPr vert="horz" lIns="91440" tIns="45720" rIns="91440" bIns="45720" rtlCol="0" anchor="ctr">
            <a:normAutofit/>
          </a:bodyPr>
          <a:lstStyle>
            <a:lvl1pPr>
              <a:defRPr lang="en-US" sz="2721" b="0" dirty="0"/>
            </a:lvl1pPr>
          </a:lstStyle>
          <a:p>
            <a:pPr marL="0" lvl="0"/>
            <a:r>
              <a:rPr lang="ja-JP" altLang="en-US" smtClean="0"/>
              <a:t>マスター タイトルの書式設定</a:t>
            </a:r>
            <a:endParaRPr lang="en-US" dirty="0"/>
          </a:p>
        </p:txBody>
      </p:sp>
      <p:sp>
        <p:nvSpPr>
          <p:cNvPr id="14" name="Text Placeholder 2"/>
          <p:cNvSpPr>
            <a:spLocks noGrp="1"/>
          </p:cNvSpPr>
          <p:nvPr>
            <p:ph type="body" idx="13"/>
          </p:nvPr>
        </p:nvSpPr>
        <p:spPr>
          <a:xfrm>
            <a:off x="1000747" y="5672011"/>
            <a:ext cx="5781281" cy="1439818"/>
          </a:xfrm>
        </p:spPr>
        <p:txBody>
          <a:bodyPr anchor="b">
            <a:normAutofit/>
          </a:bodyPr>
          <a:lstStyle>
            <a:lvl1pPr marL="0" indent="0" algn="l">
              <a:spcBef>
                <a:spcPts val="0"/>
              </a:spcBef>
              <a:buNone/>
              <a:defRPr sz="1701">
                <a:solidFill>
                  <a:schemeClr val="tx1"/>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smtClean="0"/>
              <a:t>マスター テキストの書式設定</a:t>
            </a:r>
          </a:p>
        </p:txBody>
      </p:sp>
      <p:sp>
        <p:nvSpPr>
          <p:cNvPr id="3" name="Text Placeholder 2"/>
          <p:cNvSpPr>
            <a:spLocks noGrp="1"/>
          </p:cNvSpPr>
          <p:nvPr>
            <p:ph type="body" idx="1"/>
          </p:nvPr>
        </p:nvSpPr>
        <p:spPr>
          <a:xfrm>
            <a:off x="1000745" y="7110214"/>
            <a:ext cx="5781285" cy="2235408"/>
          </a:xfrm>
        </p:spPr>
        <p:txBody>
          <a:bodyPr anchor="t">
            <a:normAutofit/>
          </a:bodyPr>
          <a:lstStyle>
            <a:lvl1pPr marL="0" indent="0" algn="l">
              <a:buNone/>
              <a:defRPr sz="1360">
                <a:solidFill>
                  <a:schemeClr val="tx1"/>
                </a:solidFill>
              </a:defRPr>
            </a:lvl1pPr>
            <a:lvl2pPr marL="388757" indent="0">
              <a:buNone/>
              <a:defRPr sz="1360">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&lt;#&gt;</a:t>
            </a:fld>
            <a:endParaRPr lang="en-US" dirty="0"/>
          </a:p>
        </p:txBody>
      </p:sp>
      <p:cxnSp>
        <p:nvCxnSpPr>
          <p:cNvPr id="15" name="Straight Connector 14"/>
          <p:cNvCxnSpPr/>
          <p:nvPr/>
        </p:nvCxnSpPr>
        <p:spPr>
          <a:xfrm>
            <a:off x="1087143" y="5453857"/>
            <a:ext cx="561775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637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00744" y="3960584"/>
            <a:ext cx="5781286" cy="538504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&lt;#&gt;</a:t>
            </a:fld>
            <a:endParaRPr lang="en-US" dirty="0"/>
          </a:p>
        </p:txBody>
      </p:sp>
      <p:cxnSp>
        <p:nvCxnSpPr>
          <p:cNvPr id="14" name="Straight Connector 13"/>
          <p:cNvCxnSpPr/>
          <p:nvPr/>
        </p:nvCxnSpPr>
        <p:spPr>
          <a:xfrm>
            <a:off x="1087140" y="3745125"/>
            <a:ext cx="561775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5104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5374" y="1442391"/>
            <a:ext cx="1376653" cy="7903233"/>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000746" y="1442391"/>
            <a:ext cx="4179889" cy="790323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&lt;#&gt;</a:t>
            </a:fld>
            <a:endParaRPr lang="en-US" dirty="0"/>
          </a:p>
        </p:txBody>
      </p:sp>
      <p:cxnSp>
        <p:nvCxnSpPr>
          <p:cNvPr id="14" name="Straight Connector 13"/>
          <p:cNvCxnSpPr/>
          <p:nvPr/>
        </p:nvCxnSpPr>
        <p:spPr>
          <a:xfrm>
            <a:off x="5310854" y="1442391"/>
            <a:ext cx="0" cy="790323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7123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9406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087139" y="3747654"/>
            <a:ext cx="560849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&lt;#&gt;</a:t>
            </a:fld>
            <a:endParaRPr lang="en-US" dirty="0"/>
          </a:p>
        </p:txBody>
      </p:sp>
    </p:spTree>
    <p:extLst>
      <p:ext uri="{BB962C8B-B14F-4D97-AF65-F5344CB8AC3E}">
        <p14:creationId xmlns:p14="http://schemas.microsoft.com/office/powerpoint/2010/main" xmlns="" val="415969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87139" y="2610682"/>
            <a:ext cx="5608494" cy="2898726"/>
          </a:xfrm>
        </p:spPr>
        <p:txBody>
          <a:bodyPr anchor="b">
            <a:normAutofit/>
          </a:bodyPr>
          <a:lstStyle>
            <a:lvl1pPr algn="ctr">
              <a:defRPr sz="3401"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87139" y="5940329"/>
            <a:ext cx="5608494" cy="1733679"/>
          </a:xfrm>
        </p:spPr>
        <p:txBody>
          <a:bodyPr anchor="t">
            <a:normAutofit/>
          </a:bodyPr>
          <a:lstStyle>
            <a:lvl1pPr marL="0" indent="0" algn="ctr">
              <a:buNone/>
              <a:defRPr sz="2041">
                <a:solidFill>
                  <a:schemeClr val="tx1"/>
                </a:solidFill>
              </a:defRPr>
            </a:lvl1pPr>
            <a:lvl2pPr marL="388757" indent="0">
              <a:buNone/>
              <a:defRPr sz="1531">
                <a:solidFill>
                  <a:schemeClr val="tx1">
                    <a:tint val="75000"/>
                  </a:schemeClr>
                </a:solidFill>
              </a:defRPr>
            </a:lvl2pPr>
            <a:lvl3pPr marL="777514" indent="0">
              <a:buNone/>
              <a:defRPr sz="1360">
                <a:solidFill>
                  <a:schemeClr val="tx1">
                    <a:tint val="75000"/>
                  </a:schemeClr>
                </a:solidFill>
              </a:defRPr>
            </a:lvl3pPr>
            <a:lvl4pPr marL="1166271" indent="0">
              <a:buNone/>
              <a:defRPr sz="1190">
                <a:solidFill>
                  <a:schemeClr val="tx1">
                    <a:tint val="75000"/>
                  </a:schemeClr>
                </a:solidFill>
              </a:defRPr>
            </a:lvl4pPr>
            <a:lvl5pPr marL="1555029" indent="0">
              <a:buNone/>
              <a:defRPr sz="1190">
                <a:solidFill>
                  <a:schemeClr val="tx1">
                    <a:tint val="75000"/>
                  </a:schemeClr>
                </a:solidFill>
              </a:defRPr>
            </a:lvl5pPr>
            <a:lvl6pPr marL="1943786" indent="0">
              <a:buNone/>
              <a:defRPr sz="1190">
                <a:solidFill>
                  <a:schemeClr val="tx1">
                    <a:tint val="75000"/>
                  </a:schemeClr>
                </a:solidFill>
              </a:defRPr>
            </a:lvl6pPr>
            <a:lvl7pPr marL="2332543" indent="0">
              <a:buNone/>
              <a:defRPr sz="1190">
                <a:solidFill>
                  <a:schemeClr val="tx1">
                    <a:tint val="75000"/>
                  </a:schemeClr>
                </a:solidFill>
              </a:defRPr>
            </a:lvl7pPr>
            <a:lvl8pPr marL="2721300" indent="0">
              <a:buNone/>
              <a:defRPr sz="1190">
                <a:solidFill>
                  <a:schemeClr val="tx1">
                    <a:tint val="75000"/>
                  </a:schemeClr>
                </a:solidFill>
              </a:defRPr>
            </a:lvl8pPr>
            <a:lvl9pPr marL="3110057" indent="0">
              <a:buNone/>
              <a:defRPr sz="119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&lt;#&gt;</a:t>
            </a:fld>
            <a:endParaRPr lang="en-US" dirty="0"/>
          </a:p>
        </p:txBody>
      </p:sp>
      <p:cxnSp>
        <p:nvCxnSpPr>
          <p:cNvPr id="31" name="Straight Connector 30"/>
          <p:cNvCxnSpPr/>
          <p:nvPr/>
        </p:nvCxnSpPr>
        <p:spPr>
          <a:xfrm>
            <a:off x="1087141" y="5724867"/>
            <a:ext cx="560849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3403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087139" y="3747654"/>
            <a:ext cx="560849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000745" y="1455853"/>
            <a:ext cx="5781285" cy="2073813"/>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00745" y="3955864"/>
            <a:ext cx="2838085" cy="548294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949992" y="3955864"/>
            <a:ext cx="2838085" cy="5482944"/>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&lt;#&gt;</a:t>
            </a:fld>
            <a:endParaRPr lang="en-US" dirty="0"/>
          </a:p>
        </p:txBody>
      </p:sp>
    </p:spTree>
    <p:extLst>
      <p:ext uri="{BB962C8B-B14F-4D97-AF65-F5344CB8AC3E}">
        <p14:creationId xmlns:p14="http://schemas.microsoft.com/office/powerpoint/2010/main" xmlns="" val="138225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00746" y="4228422"/>
            <a:ext cx="2838085" cy="916550"/>
          </a:xfrm>
        </p:spPr>
        <p:txBody>
          <a:bodyPr anchor="b">
            <a:noAutofit/>
          </a:bodyPr>
          <a:lstStyle>
            <a:lvl1pPr marL="0" indent="0">
              <a:buNone/>
              <a:defRPr sz="2041" b="0">
                <a:solidFill>
                  <a:schemeClr val="accent1"/>
                </a:solidFill>
              </a:defRPr>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4" name="Content Placeholder 3"/>
          <p:cNvSpPr>
            <a:spLocks noGrp="1"/>
          </p:cNvSpPr>
          <p:nvPr>
            <p:ph sz="half" idx="2"/>
          </p:nvPr>
        </p:nvSpPr>
        <p:spPr>
          <a:xfrm>
            <a:off x="1000746" y="5158440"/>
            <a:ext cx="2838085" cy="4304911"/>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947169" y="4228422"/>
            <a:ext cx="2838085" cy="916550"/>
          </a:xfrm>
        </p:spPr>
        <p:txBody>
          <a:bodyPr anchor="b">
            <a:noAutofit/>
          </a:bodyPr>
          <a:lstStyle>
            <a:lvl1pPr marL="0" indent="0">
              <a:buNone/>
              <a:defRPr sz="2041" b="0">
                <a:solidFill>
                  <a:schemeClr val="accent1"/>
                </a:solidFill>
              </a:defRPr>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947169" y="5158440"/>
            <a:ext cx="2838085" cy="4304911"/>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pPr/>
              <a:t>&lt;#&gt;</a:t>
            </a:fld>
            <a:endParaRPr lang="en-US" dirty="0"/>
          </a:p>
        </p:txBody>
      </p:sp>
      <p:cxnSp>
        <p:nvCxnSpPr>
          <p:cNvPr id="41" name="Straight Connector 40"/>
          <p:cNvCxnSpPr/>
          <p:nvPr/>
        </p:nvCxnSpPr>
        <p:spPr>
          <a:xfrm>
            <a:off x="1087140" y="3745125"/>
            <a:ext cx="56084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333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000745" y="1455853"/>
            <a:ext cx="5781285" cy="2073813"/>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pPr/>
              <a:t>&lt;#&gt;</a:t>
            </a:fld>
            <a:endParaRPr lang="en-US" dirty="0"/>
          </a:p>
        </p:txBody>
      </p:sp>
      <p:cxnSp>
        <p:nvCxnSpPr>
          <p:cNvPr id="14" name="Straight Connector 13"/>
          <p:cNvCxnSpPr/>
          <p:nvPr/>
        </p:nvCxnSpPr>
        <p:spPr>
          <a:xfrm>
            <a:off x="1087140" y="3745125"/>
            <a:ext cx="56084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7210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pPr/>
              <a:t>&lt;#&gt;</a:t>
            </a:fld>
            <a:endParaRPr lang="en-US" dirty="0"/>
          </a:p>
        </p:txBody>
      </p:sp>
    </p:spTree>
    <p:extLst>
      <p:ext uri="{BB962C8B-B14F-4D97-AF65-F5344CB8AC3E}">
        <p14:creationId xmlns:p14="http://schemas.microsoft.com/office/powerpoint/2010/main" xmlns="" val="31939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0744" y="2208476"/>
            <a:ext cx="2157159" cy="2181543"/>
          </a:xfrm>
        </p:spPr>
        <p:txBody>
          <a:bodyPr anchor="b">
            <a:normAutofit/>
          </a:bodyPr>
          <a:lstStyle>
            <a:lvl1pPr algn="ctr">
              <a:defRPr sz="2041"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03484" y="1562091"/>
            <a:ext cx="3278547" cy="7783531"/>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000744" y="4820937"/>
            <a:ext cx="2157159" cy="3878304"/>
          </a:xfrm>
        </p:spPr>
        <p:txBody>
          <a:bodyPr anchor="t">
            <a:normAutofit/>
          </a:bodyPr>
          <a:lstStyle>
            <a:lvl1pPr marL="0" indent="0" algn="ctr">
              <a:buNone/>
              <a:defRPr sz="1360"/>
            </a:lvl1pPr>
            <a:lvl2pPr marL="388757" indent="0">
              <a:buNone/>
              <a:defRPr sz="1020"/>
            </a:lvl2pPr>
            <a:lvl3pPr marL="777514" indent="0">
              <a:buNone/>
              <a:defRPr sz="850"/>
            </a:lvl3pPr>
            <a:lvl4pPr marL="1166271" indent="0">
              <a:buNone/>
              <a:defRPr sz="765"/>
            </a:lvl4pPr>
            <a:lvl5pPr marL="1555029" indent="0">
              <a:buNone/>
              <a:defRPr sz="765"/>
            </a:lvl5pPr>
            <a:lvl6pPr marL="1943786" indent="0">
              <a:buNone/>
              <a:defRPr sz="765"/>
            </a:lvl6pPr>
            <a:lvl7pPr marL="2332543" indent="0">
              <a:buNone/>
              <a:defRPr sz="765"/>
            </a:lvl7pPr>
            <a:lvl8pPr marL="2721300" indent="0">
              <a:buNone/>
              <a:defRPr sz="765"/>
            </a:lvl8pPr>
            <a:lvl9pPr marL="3110057" indent="0">
              <a:buNone/>
              <a:defRPr sz="76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&lt;#&gt;</a:t>
            </a:fld>
            <a:endParaRPr lang="en-US" dirty="0"/>
          </a:p>
        </p:txBody>
      </p:sp>
      <p:cxnSp>
        <p:nvCxnSpPr>
          <p:cNvPr id="16" name="Straight Connector 15"/>
          <p:cNvCxnSpPr/>
          <p:nvPr/>
        </p:nvCxnSpPr>
        <p:spPr>
          <a:xfrm>
            <a:off x="1087140" y="4632411"/>
            <a:ext cx="198436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9813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0744" y="2996252"/>
            <a:ext cx="3088633" cy="2181543"/>
          </a:xfrm>
        </p:spPr>
        <p:txBody>
          <a:bodyPr anchor="b">
            <a:normAutofit/>
          </a:bodyPr>
          <a:lstStyle>
            <a:lvl1pPr algn="ctr">
              <a:defRPr sz="2041" b="0"/>
            </a:lvl1pPr>
          </a:lstStyle>
          <a:p>
            <a:r>
              <a:rPr lang="ja-JP" altLang="en-US" smtClean="0"/>
              <a:t>マスター タイトルの書式設定</a:t>
            </a:r>
            <a:endParaRPr lang="en-US" dirty="0"/>
          </a:p>
        </p:txBody>
      </p:sp>
      <p:sp>
        <p:nvSpPr>
          <p:cNvPr id="17" name="Picture Placeholder 2"/>
          <p:cNvSpPr>
            <a:spLocks noGrp="1" noChangeAspect="1"/>
          </p:cNvSpPr>
          <p:nvPr>
            <p:ph type="pic" idx="1"/>
          </p:nvPr>
        </p:nvSpPr>
        <p:spPr>
          <a:xfrm>
            <a:off x="4407409" y="1642890"/>
            <a:ext cx="2491061" cy="7621937"/>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360"/>
            </a:lvl1pPr>
            <a:lvl2pPr marL="388757" indent="0">
              <a:buNone/>
              <a:defRPr sz="1360"/>
            </a:lvl2pPr>
            <a:lvl3pPr marL="777514" indent="0">
              <a:buNone/>
              <a:defRPr sz="1360"/>
            </a:lvl3pPr>
            <a:lvl4pPr marL="1166271" indent="0">
              <a:buNone/>
              <a:defRPr sz="1360"/>
            </a:lvl4pPr>
            <a:lvl5pPr marL="1555029" indent="0">
              <a:buNone/>
              <a:defRPr sz="1360"/>
            </a:lvl5pPr>
            <a:lvl6pPr marL="1943786" indent="0">
              <a:buNone/>
              <a:defRPr sz="1360"/>
            </a:lvl6pPr>
            <a:lvl7pPr marL="2332543" indent="0">
              <a:buNone/>
              <a:defRPr sz="1360"/>
            </a:lvl7pPr>
            <a:lvl8pPr marL="2721300" indent="0">
              <a:buNone/>
              <a:defRPr sz="1360"/>
            </a:lvl8pPr>
            <a:lvl9pPr marL="3110057" indent="0">
              <a:buNone/>
              <a:defRPr sz="1360"/>
            </a:lvl9pPr>
          </a:lstStyle>
          <a:p>
            <a:r>
              <a:rPr lang="ja-JP" altLang="en-US" smtClean="0"/>
              <a:t>図を追加</a:t>
            </a:r>
            <a:endParaRPr lang="en-US" dirty="0"/>
          </a:p>
        </p:txBody>
      </p:sp>
      <p:sp>
        <p:nvSpPr>
          <p:cNvPr id="4" name="Text Placeholder 3"/>
          <p:cNvSpPr>
            <a:spLocks noGrp="1"/>
          </p:cNvSpPr>
          <p:nvPr>
            <p:ph type="body" sz="half" idx="2"/>
          </p:nvPr>
        </p:nvSpPr>
        <p:spPr>
          <a:xfrm>
            <a:off x="1000744" y="5177795"/>
            <a:ext cx="3088632" cy="2908723"/>
          </a:xfrm>
        </p:spPr>
        <p:txBody>
          <a:bodyPr anchor="t">
            <a:normAutofit/>
          </a:bodyPr>
          <a:lstStyle>
            <a:lvl1pPr marL="0" indent="0" algn="ctr">
              <a:buNone/>
              <a:defRPr sz="1360"/>
            </a:lvl1pPr>
            <a:lvl2pPr marL="388757" indent="0">
              <a:buNone/>
              <a:defRPr sz="1020"/>
            </a:lvl2pPr>
            <a:lvl3pPr marL="777514" indent="0">
              <a:buNone/>
              <a:defRPr sz="850"/>
            </a:lvl3pPr>
            <a:lvl4pPr marL="1166271" indent="0">
              <a:buNone/>
              <a:defRPr sz="765"/>
            </a:lvl4pPr>
            <a:lvl5pPr marL="1555029" indent="0">
              <a:buNone/>
              <a:defRPr sz="765"/>
            </a:lvl5pPr>
            <a:lvl6pPr marL="1943786" indent="0">
              <a:buNone/>
              <a:defRPr sz="765"/>
            </a:lvl6pPr>
            <a:lvl7pPr marL="2332543" indent="0">
              <a:buNone/>
              <a:defRPr sz="765"/>
            </a:lvl7pPr>
            <a:lvl8pPr marL="2721300" indent="0">
              <a:buNone/>
              <a:defRPr sz="765"/>
            </a:lvl8pPr>
            <a:lvl9pPr marL="3110057" indent="0">
              <a:buNone/>
              <a:defRPr sz="765"/>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smtClean="0"/>
              <a:pPr/>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pPr/>
              <a:t>&lt;#&gt;</a:t>
            </a:fld>
            <a:endParaRPr lang="en-US" dirty="0"/>
          </a:p>
        </p:txBody>
      </p:sp>
    </p:spTree>
    <p:extLst>
      <p:ext uri="{BB962C8B-B14F-4D97-AF65-F5344CB8AC3E}">
        <p14:creationId xmlns:p14="http://schemas.microsoft.com/office/powerpoint/2010/main" xmlns="" val="1470583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7782775" cy="10907713"/>
            <a:chOff x="0" y="0"/>
            <a:chExt cx="9152467" cy="6858000"/>
          </a:xfrm>
        </p:grpSpPr>
        <p:pic>
          <p:nvPicPr>
            <p:cNvPr id="8" name="Picture 7" descr="SD-PanelContent.png"/>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000745" y="1455853"/>
            <a:ext cx="5781285" cy="2073813"/>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00744" y="3960584"/>
            <a:ext cx="5781286" cy="5479300"/>
          </a:xfrm>
          <a:prstGeom prst="rect">
            <a:avLst/>
          </a:prstGeom>
        </p:spPr>
        <p:txBody>
          <a:bodyPr vert="horz" lIns="91440" tIns="45720" rIns="91440" bIns="45720" rtlCol="0"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377" y="9480284"/>
            <a:ext cx="976439" cy="444388"/>
          </a:xfrm>
          <a:prstGeom prst="rect">
            <a:avLst/>
          </a:prstGeom>
        </p:spPr>
        <p:txBody>
          <a:bodyPr vert="horz" lIns="91440" tIns="45720" rIns="91440" bIns="45720" rtlCol="0" anchor="ctr"/>
          <a:lstStyle>
            <a:lvl1pPr algn="r">
              <a:defRPr sz="850" b="0" i="0">
                <a:solidFill>
                  <a:schemeClr val="tx1"/>
                </a:solidFill>
                <a:effectLst/>
                <a:latin typeface="+mn-lt"/>
              </a:defRPr>
            </a:lvl1pPr>
          </a:lstStyle>
          <a:p>
            <a:fld id="{C764DE79-268F-4C1A-8933-263129D2AF90}" type="datetimeFigureOut">
              <a:rPr lang="en-US" smtClean="0"/>
              <a:pPr/>
              <a:t>10/21/2021</a:t>
            </a:fld>
            <a:endParaRPr lang="en-US" dirty="0"/>
          </a:p>
        </p:txBody>
      </p:sp>
      <p:sp>
        <p:nvSpPr>
          <p:cNvPr id="5" name="Footer Placeholder 4"/>
          <p:cNvSpPr>
            <a:spLocks noGrp="1"/>
          </p:cNvSpPr>
          <p:nvPr>
            <p:ph type="ftr" sz="quarter" idx="3"/>
          </p:nvPr>
        </p:nvSpPr>
        <p:spPr>
          <a:xfrm>
            <a:off x="1000745" y="9480284"/>
            <a:ext cx="4340739" cy="444388"/>
          </a:xfrm>
          <a:prstGeom prst="rect">
            <a:avLst/>
          </a:prstGeom>
        </p:spPr>
        <p:txBody>
          <a:bodyPr vert="horz" lIns="91440" tIns="45720" rIns="91440" bIns="45720" rtlCol="0" anchor="ctr"/>
          <a:lstStyle>
            <a:lvl1pPr algn="l">
              <a:defRPr sz="8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6445709" y="9480284"/>
            <a:ext cx="336321" cy="444388"/>
          </a:xfrm>
          <a:prstGeom prst="rect">
            <a:avLst/>
          </a:prstGeom>
        </p:spPr>
        <p:txBody>
          <a:bodyPr vert="horz" lIns="91440" tIns="45720" rIns="91440" bIns="45720" rtlCol="0" anchor="ctr"/>
          <a:lstStyle>
            <a:lvl1pPr algn="r">
              <a:defRPr sz="850" b="0" i="0">
                <a:solidFill>
                  <a:schemeClr val="tx1"/>
                </a:solidFill>
                <a:effectLst/>
                <a:latin typeface="+mn-lt"/>
              </a:defRPr>
            </a:lvl1pPr>
          </a:lstStyle>
          <a:p>
            <a:fld id="{48F63A3B-78C7-47BE-AE5E-E10140E04643}" type="slidenum">
              <a:rPr lang="en-US" smtClean="0"/>
              <a:pPr/>
              <a:t>&lt;#&gt;</a:t>
            </a:fld>
            <a:endParaRPr lang="en-US" dirty="0"/>
          </a:p>
        </p:txBody>
      </p:sp>
      <p:sp>
        <p:nvSpPr>
          <p:cNvPr id="12" name="正方形/長方形 11"/>
          <p:cNvSpPr/>
          <p:nvPr userDrawn="1"/>
        </p:nvSpPr>
        <p:spPr>
          <a:xfrm>
            <a:off x="0" y="0"/>
            <a:ext cx="7775575" cy="10907713"/>
          </a:xfrm>
          <a:prstGeom prst="rect">
            <a:avLst/>
          </a:prstGeom>
          <a:pattFill prst="narVert">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0196800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Lst>
  <p:txStyles>
    <p:titleStyle>
      <a:lvl1pPr algn="ctr" defTabSz="388757" rtl="0" eaLnBrk="1" latinLnBrk="0" hangingPunct="1">
        <a:spcBef>
          <a:spcPct val="0"/>
        </a:spcBef>
        <a:buNone/>
        <a:defRPr kumimoji="1" sz="3401"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42973" indent="-242973" algn="l" defTabSz="388757" rtl="0" eaLnBrk="1" latinLnBrk="0" hangingPunct="1">
        <a:spcBef>
          <a:spcPct val="20000"/>
        </a:spcBef>
        <a:spcAft>
          <a:spcPts val="510"/>
        </a:spcAft>
        <a:buClr>
          <a:schemeClr val="accent1"/>
        </a:buClr>
        <a:buSzPct val="115000"/>
        <a:buFont typeface="Arial"/>
        <a:buChar char="•"/>
        <a:defRPr kumimoji="1" sz="2041" kern="1200" cap="none">
          <a:solidFill>
            <a:schemeClr val="tx1">
              <a:lumMod val="85000"/>
              <a:lumOff val="15000"/>
            </a:schemeClr>
          </a:solidFill>
          <a:effectLst/>
          <a:latin typeface="+mn-lt"/>
          <a:ea typeface="+mn-ea"/>
          <a:cs typeface="+mn-cs"/>
        </a:defRPr>
      </a:lvl1pPr>
      <a:lvl2pPr marL="631730" indent="-242973" algn="l" defTabSz="388757" rtl="0" eaLnBrk="1" latinLnBrk="0" hangingPunct="1">
        <a:spcBef>
          <a:spcPct val="20000"/>
        </a:spcBef>
        <a:spcAft>
          <a:spcPts val="510"/>
        </a:spcAft>
        <a:buClr>
          <a:schemeClr val="accent1"/>
        </a:buClr>
        <a:buSzPct val="115000"/>
        <a:buFont typeface="Arial"/>
        <a:buChar char="•"/>
        <a:defRPr kumimoji="1" sz="1701" kern="1200" cap="none">
          <a:solidFill>
            <a:schemeClr val="tx1">
              <a:lumMod val="85000"/>
              <a:lumOff val="15000"/>
            </a:schemeClr>
          </a:solidFill>
          <a:effectLst/>
          <a:latin typeface="+mn-lt"/>
          <a:ea typeface="+mn-ea"/>
          <a:cs typeface="+mn-cs"/>
        </a:defRPr>
      </a:lvl2pPr>
      <a:lvl3pPr marL="1020488" indent="-242973" algn="l" defTabSz="388757" rtl="0" eaLnBrk="1" latinLnBrk="0" hangingPunct="1">
        <a:spcBef>
          <a:spcPct val="20000"/>
        </a:spcBef>
        <a:spcAft>
          <a:spcPts val="510"/>
        </a:spcAft>
        <a:buClr>
          <a:schemeClr val="accent1"/>
        </a:buClr>
        <a:buSzPct val="115000"/>
        <a:buFont typeface="Arial"/>
        <a:buChar char="•"/>
        <a:defRPr kumimoji="1" sz="1531" kern="1200" cap="none">
          <a:solidFill>
            <a:schemeClr val="tx1">
              <a:lumMod val="85000"/>
              <a:lumOff val="15000"/>
            </a:schemeClr>
          </a:solidFill>
          <a:effectLst/>
          <a:latin typeface="+mn-lt"/>
          <a:ea typeface="+mn-ea"/>
          <a:cs typeface="+mn-cs"/>
        </a:defRPr>
      </a:lvl3pPr>
      <a:lvl4pPr marL="1312055" indent="-145784" algn="l" defTabSz="388757" rtl="0" eaLnBrk="1" latinLnBrk="0" hangingPunct="1">
        <a:spcBef>
          <a:spcPct val="20000"/>
        </a:spcBef>
        <a:spcAft>
          <a:spcPts val="510"/>
        </a:spcAft>
        <a:buClr>
          <a:schemeClr val="accent1"/>
        </a:buClr>
        <a:buSzPct val="115000"/>
        <a:buFont typeface="Arial"/>
        <a:buChar char="•"/>
        <a:defRPr kumimoji="1" sz="1360" kern="1200" cap="none">
          <a:solidFill>
            <a:schemeClr val="tx1">
              <a:lumMod val="85000"/>
              <a:lumOff val="15000"/>
            </a:schemeClr>
          </a:solidFill>
          <a:effectLst/>
          <a:latin typeface="+mn-lt"/>
          <a:ea typeface="+mn-ea"/>
          <a:cs typeface="+mn-cs"/>
        </a:defRPr>
      </a:lvl4pPr>
      <a:lvl5pPr marL="1700813" indent="-145784" algn="l" defTabSz="388757" rtl="0" eaLnBrk="1" latinLnBrk="0" hangingPunct="1">
        <a:spcBef>
          <a:spcPct val="20000"/>
        </a:spcBef>
        <a:spcAft>
          <a:spcPts val="510"/>
        </a:spcAft>
        <a:buClr>
          <a:schemeClr val="accent1"/>
        </a:buClr>
        <a:buSzPct val="115000"/>
        <a:buFont typeface="Arial"/>
        <a:buChar char="•"/>
        <a:defRPr kumimoji="1" sz="1190" kern="1200" cap="none">
          <a:solidFill>
            <a:schemeClr val="tx1">
              <a:lumMod val="85000"/>
              <a:lumOff val="15000"/>
            </a:schemeClr>
          </a:solidFill>
          <a:effectLst/>
          <a:latin typeface="+mn-lt"/>
          <a:ea typeface="+mn-ea"/>
          <a:cs typeface="+mn-cs"/>
        </a:defRPr>
      </a:lvl5pPr>
      <a:lvl6pPr marL="2138164" indent="-194379" algn="l" defTabSz="388757" rtl="0" eaLnBrk="1" latinLnBrk="0" hangingPunct="1">
        <a:spcBef>
          <a:spcPct val="20000"/>
        </a:spcBef>
        <a:spcAft>
          <a:spcPts val="510"/>
        </a:spcAft>
        <a:buClr>
          <a:schemeClr val="accent1"/>
        </a:buClr>
        <a:buSzPct val="115000"/>
        <a:buFont typeface="Arial"/>
        <a:buChar char="•"/>
        <a:defRPr kumimoji="1" sz="1190" kern="1200" cap="none">
          <a:solidFill>
            <a:schemeClr val="tx1">
              <a:lumMod val="85000"/>
              <a:lumOff val="15000"/>
            </a:schemeClr>
          </a:solidFill>
          <a:effectLst/>
          <a:latin typeface="+mn-lt"/>
          <a:ea typeface="+mn-ea"/>
          <a:cs typeface="+mn-cs"/>
        </a:defRPr>
      </a:lvl6pPr>
      <a:lvl7pPr marL="2526922" indent="-194379" algn="l" defTabSz="388757" rtl="0" eaLnBrk="1" latinLnBrk="0" hangingPunct="1">
        <a:spcBef>
          <a:spcPct val="20000"/>
        </a:spcBef>
        <a:spcAft>
          <a:spcPts val="510"/>
        </a:spcAft>
        <a:buClr>
          <a:schemeClr val="accent1"/>
        </a:buClr>
        <a:buSzPct val="115000"/>
        <a:buFont typeface="Arial"/>
        <a:buChar char="•"/>
        <a:defRPr kumimoji="1" sz="1190" kern="1200" cap="none">
          <a:solidFill>
            <a:schemeClr val="tx1">
              <a:lumMod val="85000"/>
              <a:lumOff val="15000"/>
            </a:schemeClr>
          </a:solidFill>
          <a:effectLst/>
          <a:latin typeface="+mn-lt"/>
          <a:ea typeface="+mn-ea"/>
          <a:cs typeface="+mn-cs"/>
        </a:defRPr>
      </a:lvl7pPr>
      <a:lvl8pPr marL="2915679" indent="-194379" algn="l" defTabSz="388757" rtl="0" eaLnBrk="1" latinLnBrk="0" hangingPunct="1">
        <a:spcBef>
          <a:spcPct val="20000"/>
        </a:spcBef>
        <a:spcAft>
          <a:spcPts val="510"/>
        </a:spcAft>
        <a:buClr>
          <a:schemeClr val="accent1"/>
        </a:buClr>
        <a:buSzPct val="115000"/>
        <a:buFont typeface="Arial"/>
        <a:buChar char="•"/>
        <a:defRPr kumimoji="1" sz="1190" kern="1200" cap="none">
          <a:solidFill>
            <a:schemeClr val="tx1">
              <a:lumMod val="85000"/>
              <a:lumOff val="15000"/>
            </a:schemeClr>
          </a:solidFill>
          <a:effectLst/>
          <a:latin typeface="+mn-lt"/>
          <a:ea typeface="+mn-ea"/>
          <a:cs typeface="+mn-cs"/>
        </a:defRPr>
      </a:lvl8pPr>
      <a:lvl9pPr marL="3304436" indent="-194379" algn="l" defTabSz="388757" rtl="0" eaLnBrk="1" latinLnBrk="0" hangingPunct="1">
        <a:spcBef>
          <a:spcPct val="20000"/>
        </a:spcBef>
        <a:spcAft>
          <a:spcPts val="510"/>
        </a:spcAft>
        <a:buClr>
          <a:schemeClr val="accent1"/>
        </a:buClr>
        <a:buSzPct val="115000"/>
        <a:buFont typeface="Arial"/>
        <a:buChar char="•"/>
        <a:defRPr kumimoji="1" sz="1190" kern="1200" cap="none">
          <a:solidFill>
            <a:schemeClr val="tx1">
              <a:lumMod val="85000"/>
              <a:lumOff val="15000"/>
            </a:schemeClr>
          </a:solidFill>
          <a:effectLst/>
          <a:latin typeface="+mn-lt"/>
          <a:ea typeface="+mn-ea"/>
          <a:cs typeface="+mn-cs"/>
        </a:defRPr>
      </a:lvl9pPr>
    </p:bodyStyle>
    <p:otherStyle>
      <a:defPPr>
        <a:defRPr lang="en-US"/>
      </a:defPPr>
      <a:lvl1pPr marL="0" algn="l" defTabSz="388757" rtl="0" eaLnBrk="1" latinLnBrk="0" hangingPunct="1">
        <a:defRPr kumimoji="1" sz="1531" kern="1200">
          <a:solidFill>
            <a:schemeClr val="tx1"/>
          </a:solidFill>
          <a:latin typeface="+mn-lt"/>
          <a:ea typeface="+mn-ea"/>
          <a:cs typeface="+mn-cs"/>
        </a:defRPr>
      </a:lvl1pPr>
      <a:lvl2pPr marL="388757" algn="l" defTabSz="388757" rtl="0" eaLnBrk="1" latinLnBrk="0" hangingPunct="1">
        <a:defRPr kumimoji="1" sz="1531" kern="1200">
          <a:solidFill>
            <a:schemeClr val="tx1"/>
          </a:solidFill>
          <a:latin typeface="+mn-lt"/>
          <a:ea typeface="+mn-ea"/>
          <a:cs typeface="+mn-cs"/>
        </a:defRPr>
      </a:lvl2pPr>
      <a:lvl3pPr marL="777514" algn="l" defTabSz="388757" rtl="0" eaLnBrk="1" latinLnBrk="0" hangingPunct="1">
        <a:defRPr kumimoji="1" sz="1531" kern="1200">
          <a:solidFill>
            <a:schemeClr val="tx1"/>
          </a:solidFill>
          <a:latin typeface="+mn-lt"/>
          <a:ea typeface="+mn-ea"/>
          <a:cs typeface="+mn-cs"/>
        </a:defRPr>
      </a:lvl3pPr>
      <a:lvl4pPr marL="1166271" algn="l" defTabSz="388757" rtl="0" eaLnBrk="1" latinLnBrk="0" hangingPunct="1">
        <a:defRPr kumimoji="1" sz="1531" kern="1200">
          <a:solidFill>
            <a:schemeClr val="tx1"/>
          </a:solidFill>
          <a:latin typeface="+mn-lt"/>
          <a:ea typeface="+mn-ea"/>
          <a:cs typeface="+mn-cs"/>
        </a:defRPr>
      </a:lvl4pPr>
      <a:lvl5pPr marL="1555029" algn="l" defTabSz="388757" rtl="0" eaLnBrk="1" latinLnBrk="0" hangingPunct="1">
        <a:defRPr kumimoji="1" sz="1531" kern="1200">
          <a:solidFill>
            <a:schemeClr val="tx1"/>
          </a:solidFill>
          <a:latin typeface="+mn-lt"/>
          <a:ea typeface="+mn-ea"/>
          <a:cs typeface="+mn-cs"/>
        </a:defRPr>
      </a:lvl5pPr>
      <a:lvl6pPr marL="1943786" algn="l" defTabSz="388757" rtl="0" eaLnBrk="1" latinLnBrk="0" hangingPunct="1">
        <a:defRPr kumimoji="1" sz="1531" kern="1200">
          <a:solidFill>
            <a:schemeClr val="tx1"/>
          </a:solidFill>
          <a:latin typeface="+mn-lt"/>
          <a:ea typeface="+mn-ea"/>
          <a:cs typeface="+mn-cs"/>
        </a:defRPr>
      </a:lvl6pPr>
      <a:lvl7pPr marL="2332543" algn="l" defTabSz="388757" rtl="0" eaLnBrk="1" latinLnBrk="0" hangingPunct="1">
        <a:defRPr kumimoji="1" sz="1531" kern="1200">
          <a:solidFill>
            <a:schemeClr val="tx1"/>
          </a:solidFill>
          <a:latin typeface="+mn-lt"/>
          <a:ea typeface="+mn-ea"/>
          <a:cs typeface="+mn-cs"/>
        </a:defRPr>
      </a:lvl7pPr>
      <a:lvl8pPr marL="2721300" algn="l" defTabSz="388757" rtl="0" eaLnBrk="1" latinLnBrk="0" hangingPunct="1">
        <a:defRPr kumimoji="1" sz="1531" kern="1200">
          <a:solidFill>
            <a:schemeClr val="tx1"/>
          </a:solidFill>
          <a:latin typeface="+mn-lt"/>
          <a:ea typeface="+mn-ea"/>
          <a:cs typeface="+mn-cs"/>
        </a:defRPr>
      </a:lvl8pPr>
      <a:lvl9pPr marL="3110057" algn="l" defTabSz="388757"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2255" y="2605614"/>
            <a:ext cx="7166985" cy="6437125"/>
          </a:xfrm>
          <a:prstGeom prst="rect">
            <a:avLst/>
          </a:prstGeom>
        </p:spPr>
      </p:pic>
      <p:pic>
        <p:nvPicPr>
          <p:cNvPr id="7" name="図 6"/>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7554" y="-39522"/>
            <a:ext cx="7832335" cy="2607875"/>
          </a:xfrm>
          <a:prstGeom prst="rect">
            <a:avLst/>
          </a:prstGeom>
        </p:spPr>
      </p:pic>
      <p:sp>
        <p:nvSpPr>
          <p:cNvPr id="376" name="正方形/長方形 375"/>
          <p:cNvSpPr/>
          <p:nvPr/>
        </p:nvSpPr>
        <p:spPr>
          <a:xfrm>
            <a:off x="0" y="9001699"/>
            <a:ext cx="7803952" cy="18969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318856" y="2810680"/>
            <a:ext cx="2601821" cy="1107996"/>
          </a:xfrm>
          <a:prstGeom prst="rect">
            <a:avLst/>
          </a:prstGeom>
        </p:spPr>
        <p:txBody>
          <a:bodyPr wrap="square">
            <a:spAutoFit/>
          </a:bodyPr>
          <a:lstStyle/>
          <a:p>
            <a:r>
              <a:rPr lang="en-US" altLang="ja-JP" sz="6600" b="1" dirty="0" smtClean="0">
                <a:solidFill>
                  <a:schemeClr val="accent2">
                    <a:lumMod val="75000"/>
                  </a:schemeClr>
                </a:solidFill>
                <a:latin typeface="+mj-ea"/>
                <a:ea typeface="+mj-ea"/>
              </a:rPr>
              <a:t>12</a:t>
            </a:r>
            <a:r>
              <a:rPr lang="ja-JP" altLang="en-US" sz="3200" b="1" dirty="0" smtClean="0">
                <a:solidFill>
                  <a:schemeClr val="accent2">
                    <a:lumMod val="75000"/>
                  </a:schemeClr>
                </a:solidFill>
                <a:latin typeface="+mj-ea"/>
                <a:ea typeface="+mj-ea"/>
              </a:rPr>
              <a:t>月</a:t>
            </a:r>
            <a:r>
              <a:rPr lang="en-US" altLang="ja-JP" sz="6600" b="1" dirty="0">
                <a:solidFill>
                  <a:schemeClr val="accent2">
                    <a:lumMod val="75000"/>
                  </a:schemeClr>
                </a:solidFill>
                <a:latin typeface="+mj-ea"/>
                <a:ea typeface="+mj-ea"/>
              </a:rPr>
              <a:t>9</a:t>
            </a:r>
            <a:r>
              <a:rPr lang="ja-JP" altLang="en-US" sz="3200" b="1" dirty="0" smtClean="0">
                <a:solidFill>
                  <a:schemeClr val="accent2">
                    <a:lumMod val="75000"/>
                  </a:schemeClr>
                </a:solidFill>
                <a:latin typeface="+mj-ea"/>
                <a:ea typeface="+mj-ea"/>
              </a:rPr>
              <a:t>日</a:t>
            </a:r>
            <a:endParaRPr lang="ja-JP" altLang="en-US" sz="5400" b="1" dirty="0">
              <a:solidFill>
                <a:schemeClr val="accent2">
                  <a:lumMod val="75000"/>
                </a:schemeClr>
              </a:solidFill>
              <a:latin typeface="+mj-ea"/>
              <a:ea typeface="+mj-ea"/>
            </a:endParaRPr>
          </a:p>
        </p:txBody>
      </p:sp>
      <p:sp>
        <p:nvSpPr>
          <p:cNvPr id="12" name="正方形/長方形 11"/>
          <p:cNvSpPr/>
          <p:nvPr/>
        </p:nvSpPr>
        <p:spPr>
          <a:xfrm>
            <a:off x="2118176" y="406056"/>
            <a:ext cx="5552951" cy="1631216"/>
          </a:xfrm>
          <a:prstGeom prst="rect">
            <a:avLst/>
          </a:prstGeom>
        </p:spPr>
        <p:txBody>
          <a:bodyPr wrap="square">
            <a:spAutoFit/>
          </a:bodyPr>
          <a:lstStyle/>
          <a:p>
            <a:r>
              <a:rPr lang="ja-JP" altLang="en-US" sz="4000" dirty="0" smtClean="0">
                <a:ln w="22225">
                  <a:solidFill>
                    <a:schemeClr val="bg1"/>
                  </a:solidFill>
                  <a:prstDash val="solid"/>
                </a:ln>
                <a:solidFill>
                  <a:schemeClr val="bg1"/>
                </a:solidFill>
                <a:effectLst>
                  <a:glow rad="228600">
                    <a:schemeClr val="accent6">
                      <a:satMod val="175000"/>
                      <a:alpha val="40000"/>
                    </a:schemeClr>
                  </a:glow>
                </a:effectLst>
              </a:rPr>
              <a:t>新ひだか町ＰＴＡ連合会</a:t>
            </a:r>
            <a:endParaRPr lang="en-US" altLang="ja-JP" sz="4000" dirty="0" smtClean="0">
              <a:ln w="22225">
                <a:solidFill>
                  <a:schemeClr val="bg1"/>
                </a:solidFill>
                <a:prstDash val="solid"/>
              </a:ln>
              <a:solidFill>
                <a:schemeClr val="bg1"/>
              </a:solidFill>
              <a:effectLst>
                <a:glow rad="228600">
                  <a:schemeClr val="accent6">
                    <a:satMod val="175000"/>
                    <a:alpha val="40000"/>
                  </a:schemeClr>
                </a:glow>
              </a:effectLst>
            </a:endParaRPr>
          </a:p>
          <a:p>
            <a:r>
              <a:rPr lang="ja-JP" altLang="en-US" sz="6000" dirty="0" smtClean="0">
                <a:ln w="22225">
                  <a:solidFill>
                    <a:schemeClr val="bg1"/>
                  </a:solidFill>
                  <a:prstDash val="solid"/>
                </a:ln>
                <a:solidFill>
                  <a:schemeClr val="bg1"/>
                </a:solidFill>
                <a:effectLst>
                  <a:glow rad="228600">
                    <a:schemeClr val="accent6">
                      <a:satMod val="175000"/>
                      <a:alpha val="40000"/>
                    </a:schemeClr>
                  </a:glow>
                </a:effectLst>
              </a:rPr>
              <a:t>研究大会</a:t>
            </a:r>
            <a:endParaRPr lang="ja-JP" altLang="en-US" sz="6000" dirty="0">
              <a:ln w="22225">
                <a:solidFill>
                  <a:schemeClr val="bg1"/>
                </a:solidFill>
                <a:prstDash val="solid"/>
              </a:ln>
              <a:solidFill>
                <a:schemeClr val="bg1"/>
              </a:solidFill>
              <a:effectLst>
                <a:glow rad="228600">
                  <a:schemeClr val="accent6">
                    <a:satMod val="175000"/>
                    <a:alpha val="40000"/>
                  </a:schemeClr>
                </a:glow>
              </a:effectLst>
            </a:endParaRPr>
          </a:p>
        </p:txBody>
      </p:sp>
      <p:sp>
        <p:nvSpPr>
          <p:cNvPr id="24" name="正方形/長方形 23"/>
          <p:cNvSpPr/>
          <p:nvPr/>
        </p:nvSpPr>
        <p:spPr>
          <a:xfrm>
            <a:off x="4129932" y="3013378"/>
            <a:ext cx="3142916" cy="830997"/>
          </a:xfrm>
          <a:prstGeom prst="rect">
            <a:avLst/>
          </a:prstGeom>
        </p:spPr>
        <p:txBody>
          <a:bodyPr wrap="square">
            <a:spAutoFit/>
          </a:bodyPr>
          <a:lstStyle/>
          <a:p>
            <a:r>
              <a:rPr lang="en-US" altLang="ja-JP" sz="4800" dirty="0" smtClean="0">
                <a:solidFill>
                  <a:schemeClr val="accent2">
                    <a:lumMod val="75000"/>
                  </a:schemeClr>
                </a:solidFill>
                <a:latin typeface="+mj-ea"/>
                <a:ea typeface="+mj-ea"/>
              </a:rPr>
              <a:t>18</a:t>
            </a:r>
            <a:r>
              <a:rPr lang="ja-JP" altLang="en-US" sz="4800" dirty="0" smtClean="0">
                <a:solidFill>
                  <a:schemeClr val="accent2">
                    <a:lumMod val="75000"/>
                  </a:schemeClr>
                </a:solidFill>
                <a:latin typeface="+mj-ea"/>
                <a:ea typeface="+mj-ea"/>
              </a:rPr>
              <a:t>:</a:t>
            </a:r>
            <a:r>
              <a:rPr lang="en-US" altLang="ja-JP" sz="4800" dirty="0" smtClean="0">
                <a:solidFill>
                  <a:schemeClr val="accent2">
                    <a:lumMod val="75000"/>
                  </a:schemeClr>
                </a:solidFill>
                <a:latin typeface="+mj-ea"/>
                <a:ea typeface="+mj-ea"/>
              </a:rPr>
              <a:t>0</a:t>
            </a:r>
            <a:r>
              <a:rPr lang="en-US" altLang="ja-JP" sz="4800" dirty="0">
                <a:solidFill>
                  <a:schemeClr val="accent2">
                    <a:lumMod val="75000"/>
                  </a:schemeClr>
                </a:solidFill>
                <a:latin typeface="+mj-ea"/>
                <a:ea typeface="+mj-ea"/>
              </a:rPr>
              <a:t>0</a:t>
            </a:r>
            <a:r>
              <a:rPr lang="en-US" altLang="ja-JP" sz="3600" dirty="0" smtClean="0">
                <a:solidFill>
                  <a:schemeClr val="accent2">
                    <a:lumMod val="75000"/>
                  </a:schemeClr>
                </a:solidFill>
                <a:latin typeface="+mj-ea"/>
                <a:ea typeface="+mj-ea"/>
              </a:rPr>
              <a:t>-</a:t>
            </a:r>
            <a:r>
              <a:rPr lang="ja-JP" altLang="en-US" sz="4800" dirty="0" smtClean="0">
                <a:solidFill>
                  <a:schemeClr val="accent2">
                    <a:lumMod val="75000"/>
                  </a:schemeClr>
                </a:solidFill>
                <a:latin typeface="+mj-ea"/>
                <a:ea typeface="+mj-ea"/>
              </a:rPr>
              <a:t>1</a:t>
            </a:r>
            <a:r>
              <a:rPr lang="en-US" altLang="ja-JP" sz="4800" dirty="0">
                <a:solidFill>
                  <a:schemeClr val="accent2">
                    <a:lumMod val="75000"/>
                  </a:schemeClr>
                </a:solidFill>
                <a:latin typeface="+mj-ea"/>
                <a:ea typeface="+mj-ea"/>
              </a:rPr>
              <a:t>9</a:t>
            </a:r>
            <a:r>
              <a:rPr lang="ja-JP" altLang="en-US" sz="4800" dirty="0" smtClean="0">
                <a:solidFill>
                  <a:schemeClr val="accent2">
                    <a:lumMod val="75000"/>
                  </a:schemeClr>
                </a:solidFill>
                <a:latin typeface="+mj-ea"/>
                <a:ea typeface="+mj-ea"/>
              </a:rPr>
              <a:t>:</a:t>
            </a:r>
            <a:r>
              <a:rPr lang="en-US" altLang="ja-JP" sz="4800" dirty="0" smtClean="0">
                <a:solidFill>
                  <a:schemeClr val="accent2">
                    <a:lumMod val="75000"/>
                  </a:schemeClr>
                </a:solidFill>
                <a:latin typeface="+mj-ea"/>
                <a:ea typeface="+mj-ea"/>
              </a:rPr>
              <a:t>3</a:t>
            </a:r>
            <a:r>
              <a:rPr lang="en-US" altLang="ja-JP" sz="4800" dirty="0">
                <a:solidFill>
                  <a:schemeClr val="accent2">
                    <a:lumMod val="75000"/>
                  </a:schemeClr>
                </a:solidFill>
                <a:latin typeface="+mj-ea"/>
                <a:ea typeface="+mj-ea"/>
              </a:rPr>
              <a:t>0</a:t>
            </a:r>
            <a:r>
              <a:rPr lang="ja-JP" altLang="en-US" sz="4800" dirty="0">
                <a:solidFill>
                  <a:schemeClr val="accent2">
                    <a:lumMod val="75000"/>
                  </a:schemeClr>
                </a:solidFill>
                <a:latin typeface="+mj-ea"/>
                <a:ea typeface="+mj-ea"/>
              </a:rPr>
              <a:t>　</a:t>
            </a:r>
          </a:p>
        </p:txBody>
      </p:sp>
      <p:sp>
        <p:nvSpPr>
          <p:cNvPr id="363" name="正方形/長方形 362"/>
          <p:cNvSpPr/>
          <p:nvPr/>
        </p:nvSpPr>
        <p:spPr>
          <a:xfrm>
            <a:off x="1289081" y="4232758"/>
            <a:ext cx="5541094" cy="4103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6" name="正方形/長方形 5"/>
          <p:cNvSpPr/>
          <p:nvPr/>
        </p:nvSpPr>
        <p:spPr>
          <a:xfrm>
            <a:off x="1399639" y="4273094"/>
            <a:ext cx="2540960" cy="369332"/>
          </a:xfrm>
          <a:prstGeom prst="rect">
            <a:avLst/>
          </a:prstGeom>
        </p:spPr>
        <p:txBody>
          <a:bodyPr wrap="square">
            <a:spAutoFit/>
          </a:bodyPr>
          <a:lstStyle/>
          <a:p>
            <a:r>
              <a:rPr lang="ja-JP" altLang="en-US" sz="1800" dirty="0" smtClean="0">
                <a:solidFill>
                  <a:schemeClr val="bg1"/>
                </a:solidFill>
              </a:rPr>
              <a:t>講演：１８：２５～１９：２５</a:t>
            </a:r>
            <a:endParaRPr lang="ja-JP" altLang="en-US" sz="1800" dirty="0">
              <a:solidFill>
                <a:schemeClr val="bg1"/>
              </a:solidFill>
            </a:endParaRPr>
          </a:p>
        </p:txBody>
      </p:sp>
      <p:sp>
        <p:nvSpPr>
          <p:cNvPr id="365" name="正方形/長方形 364"/>
          <p:cNvSpPr/>
          <p:nvPr/>
        </p:nvSpPr>
        <p:spPr>
          <a:xfrm>
            <a:off x="1373532" y="2713808"/>
            <a:ext cx="1207372" cy="369332"/>
          </a:xfrm>
          <a:prstGeom prst="rect">
            <a:avLst/>
          </a:prstGeom>
        </p:spPr>
        <p:txBody>
          <a:bodyPr wrap="square">
            <a:spAutoFit/>
          </a:bodyPr>
          <a:lstStyle/>
          <a:p>
            <a:r>
              <a:rPr lang="ja-JP" altLang="en-US" sz="1800" b="1" dirty="0" smtClean="0">
                <a:solidFill>
                  <a:schemeClr val="accent2">
                    <a:lumMod val="75000"/>
                  </a:schemeClr>
                </a:solidFill>
                <a:latin typeface="+mj-ea"/>
                <a:ea typeface="+mj-ea"/>
              </a:rPr>
              <a:t>20</a:t>
            </a:r>
            <a:r>
              <a:rPr lang="en-US" altLang="ja-JP" sz="1800" b="1" dirty="0" smtClean="0">
                <a:solidFill>
                  <a:schemeClr val="accent2">
                    <a:lumMod val="75000"/>
                  </a:schemeClr>
                </a:solidFill>
                <a:latin typeface="+mj-ea"/>
                <a:ea typeface="+mj-ea"/>
              </a:rPr>
              <a:t>21</a:t>
            </a:r>
            <a:r>
              <a:rPr lang="ja-JP" altLang="en-US" sz="1800" b="1" dirty="0" smtClean="0">
                <a:solidFill>
                  <a:schemeClr val="accent2">
                    <a:lumMod val="75000"/>
                  </a:schemeClr>
                </a:solidFill>
                <a:latin typeface="+mj-ea"/>
                <a:ea typeface="+mj-ea"/>
              </a:rPr>
              <a:t>年</a:t>
            </a:r>
            <a:endParaRPr lang="ja-JP" altLang="en-US" sz="5400" b="1" dirty="0">
              <a:solidFill>
                <a:schemeClr val="accent2">
                  <a:lumMod val="75000"/>
                </a:schemeClr>
              </a:solidFill>
              <a:latin typeface="+mj-ea"/>
              <a:ea typeface="+mj-ea"/>
            </a:endParaRPr>
          </a:p>
        </p:txBody>
      </p:sp>
      <p:sp>
        <p:nvSpPr>
          <p:cNvPr id="372" name="角丸四角形 371"/>
          <p:cNvSpPr/>
          <p:nvPr/>
        </p:nvSpPr>
        <p:spPr>
          <a:xfrm>
            <a:off x="3524307" y="3261589"/>
            <a:ext cx="535321" cy="53532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1" name="正方形/長方形 370"/>
          <p:cNvSpPr/>
          <p:nvPr/>
        </p:nvSpPr>
        <p:spPr>
          <a:xfrm>
            <a:off x="3474460" y="3246558"/>
            <a:ext cx="591069" cy="523220"/>
          </a:xfrm>
          <a:prstGeom prst="rect">
            <a:avLst/>
          </a:prstGeom>
        </p:spPr>
        <p:txBody>
          <a:bodyPr wrap="square" anchor="ctr">
            <a:spAutoFit/>
          </a:bodyPr>
          <a:lstStyle/>
          <a:p>
            <a:pPr algn="ctr"/>
            <a:r>
              <a:rPr lang="ja-JP" altLang="en-US" sz="2800" b="1" dirty="0">
                <a:solidFill>
                  <a:schemeClr val="bg1"/>
                </a:solidFill>
                <a:latin typeface="+mj-ea"/>
                <a:ea typeface="+mj-ea"/>
              </a:rPr>
              <a:t>木</a:t>
            </a:r>
          </a:p>
        </p:txBody>
      </p:sp>
      <p:grpSp>
        <p:nvGrpSpPr>
          <p:cNvPr id="226" name="図形グループ 225"/>
          <p:cNvGrpSpPr/>
          <p:nvPr/>
        </p:nvGrpSpPr>
        <p:grpSpPr>
          <a:xfrm>
            <a:off x="819570" y="9074135"/>
            <a:ext cx="1861206" cy="428094"/>
            <a:chOff x="314468" y="9685735"/>
            <a:chExt cx="1861206" cy="448640"/>
          </a:xfrm>
        </p:grpSpPr>
        <p:sp>
          <p:nvSpPr>
            <p:cNvPr id="9" name="正方形/長方形 8"/>
            <p:cNvSpPr/>
            <p:nvPr/>
          </p:nvSpPr>
          <p:spPr>
            <a:xfrm>
              <a:off x="314468" y="9718642"/>
              <a:ext cx="1861206" cy="369332"/>
            </a:xfrm>
            <a:prstGeom prst="rect">
              <a:avLst/>
            </a:prstGeom>
          </p:spPr>
          <p:txBody>
            <a:bodyPr wrap="square">
              <a:spAutoFit/>
            </a:bodyPr>
            <a:lstStyle/>
            <a:p>
              <a:pPr algn="ctr"/>
              <a:r>
                <a:rPr lang="ja-JP" altLang="en-US" sz="1800" b="1" dirty="0" smtClean="0">
                  <a:solidFill>
                    <a:schemeClr val="bg1"/>
                  </a:solidFill>
                </a:rPr>
                <a:t>お問い合わせ </a:t>
              </a:r>
              <a:r>
                <a:rPr lang="en-US" altLang="ja-JP" sz="1800" b="1" dirty="0" smtClean="0">
                  <a:solidFill>
                    <a:schemeClr val="bg1"/>
                  </a:solidFill>
                </a:rPr>
                <a:t> </a:t>
              </a:r>
              <a:endParaRPr lang="ja-JP" altLang="en-US" sz="1800" b="1" dirty="0">
                <a:solidFill>
                  <a:schemeClr val="bg1"/>
                </a:solidFill>
              </a:endParaRPr>
            </a:p>
          </p:txBody>
        </p:sp>
        <p:cxnSp>
          <p:nvCxnSpPr>
            <p:cNvPr id="32" name="直線コネクタ 31"/>
            <p:cNvCxnSpPr/>
            <p:nvPr/>
          </p:nvCxnSpPr>
          <p:spPr>
            <a:xfrm>
              <a:off x="385684" y="9685735"/>
              <a:ext cx="17190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378004" y="10123422"/>
              <a:ext cx="1734134" cy="109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図形グループ 13"/>
          <p:cNvGrpSpPr/>
          <p:nvPr/>
        </p:nvGrpSpPr>
        <p:grpSpPr>
          <a:xfrm>
            <a:off x="390353" y="494056"/>
            <a:ext cx="1399956" cy="1399954"/>
            <a:chOff x="534012" y="880412"/>
            <a:chExt cx="1399956" cy="1399954"/>
          </a:xfrm>
        </p:grpSpPr>
        <p:sp>
          <p:nvSpPr>
            <p:cNvPr id="2" name="円/楕円 1"/>
            <p:cNvSpPr/>
            <p:nvPr/>
          </p:nvSpPr>
          <p:spPr>
            <a:xfrm>
              <a:off x="534012" y="880412"/>
              <a:ext cx="1399956" cy="1399954"/>
            </a:xfrm>
            <a:prstGeom prst="ellipse">
              <a:avLst/>
            </a:prstGeom>
            <a:solidFill>
              <a:schemeClr val="accent6">
                <a:lumMod val="75000"/>
              </a:schemeClr>
            </a:solidFill>
            <a:ln w="571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0" name="円/楕円 39"/>
            <p:cNvSpPr/>
            <p:nvPr/>
          </p:nvSpPr>
          <p:spPr>
            <a:xfrm>
              <a:off x="622200" y="968600"/>
              <a:ext cx="1223580" cy="1223578"/>
            </a:xfrm>
            <a:prstGeom prst="ellipse">
              <a:avLst/>
            </a:prstGeom>
            <a:solidFill>
              <a:schemeClr val="accent6">
                <a:lumMod val="75000"/>
              </a:schemeClr>
            </a:solidFill>
            <a:ln w="127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 name="正方形/長方形 3"/>
          <p:cNvSpPr/>
          <p:nvPr/>
        </p:nvSpPr>
        <p:spPr>
          <a:xfrm>
            <a:off x="350330" y="938137"/>
            <a:ext cx="1399963" cy="461665"/>
          </a:xfrm>
          <a:prstGeom prst="rect">
            <a:avLst/>
          </a:prstGeom>
        </p:spPr>
        <p:txBody>
          <a:bodyPr wrap="square">
            <a:spAutoFit/>
          </a:bodyPr>
          <a:lstStyle/>
          <a:p>
            <a:pPr algn="ctr"/>
            <a:r>
              <a:rPr lang="ja-JP" altLang="en-US" sz="2400" dirty="0" smtClean="0">
                <a:solidFill>
                  <a:schemeClr val="bg1"/>
                </a:solidFill>
              </a:rPr>
              <a:t>第１３回</a:t>
            </a:r>
            <a:endParaRPr lang="ja-JP" altLang="en-US" sz="2400" dirty="0">
              <a:solidFill>
                <a:schemeClr val="bg1"/>
              </a:solidFill>
            </a:endParaRPr>
          </a:p>
        </p:txBody>
      </p:sp>
      <p:sp>
        <p:nvSpPr>
          <p:cNvPr id="21" name="正方形/長方形 20"/>
          <p:cNvSpPr/>
          <p:nvPr/>
        </p:nvSpPr>
        <p:spPr>
          <a:xfrm>
            <a:off x="150752" y="1988202"/>
            <a:ext cx="7495720" cy="523220"/>
          </a:xfrm>
          <a:prstGeom prst="rect">
            <a:avLst/>
          </a:prstGeom>
        </p:spPr>
        <p:txBody>
          <a:bodyPr wrap="square">
            <a:spAutoFit/>
          </a:bodyPr>
          <a:lstStyle/>
          <a:p>
            <a:pPr algn="ctr"/>
            <a:r>
              <a:rPr lang="ja-JP" altLang="en-US" sz="2800" dirty="0" smtClean="0">
                <a:solidFill>
                  <a:schemeClr val="bg1"/>
                </a:solidFill>
                <a:effectLst>
                  <a:glow rad="101600">
                    <a:schemeClr val="accent6">
                      <a:satMod val="175000"/>
                      <a:alpha val="40000"/>
                    </a:schemeClr>
                  </a:glow>
                </a:effectLst>
              </a:rPr>
              <a:t>主題：</a:t>
            </a:r>
            <a:r>
              <a:rPr lang="en-US" altLang="ja-JP" sz="2800" dirty="0" smtClean="0">
                <a:solidFill>
                  <a:schemeClr val="bg1"/>
                </a:solidFill>
                <a:effectLst>
                  <a:glow rad="101600">
                    <a:schemeClr val="accent6">
                      <a:satMod val="175000"/>
                      <a:alpha val="40000"/>
                    </a:schemeClr>
                  </a:glow>
                </a:effectLst>
              </a:rPr>
              <a:t>『</a:t>
            </a:r>
            <a:r>
              <a:rPr lang="ja-JP" altLang="en-US" sz="2800" dirty="0" smtClean="0">
                <a:solidFill>
                  <a:schemeClr val="bg1"/>
                </a:solidFill>
                <a:effectLst>
                  <a:glow rad="101600">
                    <a:schemeClr val="accent6">
                      <a:satMod val="175000"/>
                      <a:alpha val="40000"/>
                    </a:schemeClr>
                  </a:glow>
                </a:effectLst>
              </a:rPr>
              <a:t>たくましく心豊かな子どもを育てる</a:t>
            </a:r>
            <a:r>
              <a:rPr lang="en-US" altLang="ja-JP" sz="2800" dirty="0" smtClean="0">
                <a:solidFill>
                  <a:schemeClr val="bg1"/>
                </a:solidFill>
                <a:effectLst>
                  <a:glow rad="101600">
                    <a:schemeClr val="accent6">
                      <a:satMod val="175000"/>
                      <a:alpha val="40000"/>
                    </a:schemeClr>
                  </a:glow>
                </a:effectLst>
              </a:rPr>
              <a:t>』</a:t>
            </a:r>
            <a:endParaRPr lang="ja-JP" altLang="en-US" sz="2800" dirty="0">
              <a:solidFill>
                <a:schemeClr val="bg1"/>
              </a:solidFill>
              <a:effectLst>
                <a:glow rad="101600">
                  <a:schemeClr val="accent6">
                    <a:satMod val="175000"/>
                    <a:alpha val="40000"/>
                  </a:schemeClr>
                </a:glow>
              </a:effectLst>
            </a:endParaRPr>
          </a:p>
        </p:txBody>
      </p:sp>
      <p:sp>
        <p:nvSpPr>
          <p:cNvPr id="51" name="正方形/長方形 50"/>
          <p:cNvSpPr/>
          <p:nvPr/>
        </p:nvSpPr>
        <p:spPr>
          <a:xfrm>
            <a:off x="2967703" y="9356821"/>
            <a:ext cx="4240263" cy="461665"/>
          </a:xfrm>
          <a:prstGeom prst="rect">
            <a:avLst/>
          </a:prstGeom>
        </p:spPr>
        <p:txBody>
          <a:bodyPr wrap="none">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r>
              <a:rPr lang="ja-JP" altLang="en-US" sz="2400" dirty="0">
                <a:solidFill>
                  <a:schemeClr val="bg1"/>
                </a:solidFill>
                <a:latin typeface="メイリオ" panose="020B0604030504040204" pitchFamily="50" charset="-128"/>
                <a:ea typeface="メイリオ" panose="020B0604030504040204" pitchFamily="50" charset="-128"/>
              </a:rPr>
              <a:t>TEL: </a:t>
            </a:r>
            <a:r>
              <a:rPr lang="en-US" altLang="ja-JP" sz="2400" dirty="0" smtClean="0">
                <a:solidFill>
                  <a:schemeClr val="bg1"/>
                </a:solidFill>
                <a:latin typeface="メイリオ" panose="020B0604030504040204" pitchFamily="50" charset="-128"/>
                <a:ea typeface="メイリオ" panose="020B0604030504040204" pitchFamily="50" charset="-128"/>
              </a:rPr>
              <a:t>33-2142(</a:t>
            </a:r>
            <a:r>
              <a:rPr lang="ja-JP" altLang="en-US" sz="2400" dirty="0" smtClean="0">
                <a:solidFill>
                  <a:schemeClr val="bg1"/>
                </a:solidFill>
                <a:latin typeface="メイリオ" panose="020B0604030504040204" pitchFamily="50" charset="-128"/>
                <a:ea typeface="メイリオ" panose="020B0604030504040204" pitchFamily="50" charset="-128"/>
              </a:rPr>
              <a:t>三石小学校）</a:t>
            </a:r>
            <a:endParaRPr lang="en-US" altLang="ja-JP" sz="2400" dirty="0" smtClean="0">
              <a:solidFill>
                <a:schemeClr val="bg1"/>
              </a:solidFill>
              <a:latin typeface="メイリオ" panose="020B0604030504040204" pitchFamily="50" charset="-128"/>
              <a:ea typeface="メイリオ" panose="020B0604030504040204" pitchFamily="50" charset="-128"/>
            </a:endParaRPr>
          </a:p>
        </p:txBody>
      </p:sp>
      <p:sp>
        <p:nvSpPr>
          <p:cNvPr id="52" name="テキスト ボックス 18"/>
          <p:cNvSpPr txBox="1"/>
          <p:nvPr/>
        </p:nvSpPr>
        <p:spPr>
          <a:xfrm>
            <a:off x="2967703" y="9066752"/>
            <a:ext cx="3877985" cy="338554"/>
          </a:xfrm>
          <a:prstGeom prst="rect">
            <a:avLst/>
          </a:prstGeom>
          <a:noFill/>
        </p:spPr>
        <p:txBody>
          <a:bodyPr wrap="none" rtlCol="0">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ctr"/>
            <a:r>
              <a:rPr lang="ja-JP" altLang="en-US" sz="1600" dirty="0" smtClean="0">
                <a:solidFill>
                  <a:schemeClr val="bg1"/>
                </a:solidFill>
                <a:latin typeface="メイリオ" panose="020B0604030504040204" pitchFamily="50" charset="-128"/>
                <a:ea typeface="メイリオ" panose="020B0604030504040204" pitchFamily="50" charset="-128"/>
              </a:rPr>
              <a:t>新ひだか町ＰＴＡ連合会研究大会事務局</a:t>
            </a:r>
            <a:endParaRPr lang="en-US" altLang="ja-JP" sz="1600" dirty="0">
              <a:solidFill>
                <a:schemeClr val="bg1"/>
              </a:solidFill>
              <a:latin typeface="メイリオ" panose="020B0604030504040204" pitchFamily="50" charset="-128"/>
              <a:ea typeface="メイリオ" panose="020B0604030504040204" pitchFamily="50" charset="-128"/>
            </a:endParaRPr>
          </a:p>
        </p:txBody>
      </p:sp>
      <p:sp>
        <p:nvSpPr>
          <p:cNvPr id="54" name="テキスト ボックス 31"/>
          <p:cNvSpPr txBox="1"/>
          <p:nvPr/>
        </p:nvSpPr>
        <p:spPr>
          <a:xfrm>
            <a:off x="1340869" y="3819594"/>
            <a:ext cx="5504819" cy="400110"/>
          </a:xfrm>
          <a:prstGeom prst="rect">
            <a:avLst/>
          </a:prstGeom>
          <a:noFill/>
        </p:spPr>
        <p:txBody>
          <a:bodyPr wrap="square" rtlCol="0">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ctr"/>
            <a:r>
              <a:rPr lang="ja-JP" altLang="en-US" sz="2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新ひだか町総合町民センターはまなす　</a:t>
            </a:r>
            <a:endParaRPr lang="en-US" altLang="ja-JP" sz="2000"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p:txBody>
      </p:sp>
      <p:sp>
        <p:nvSpPr>
          <p:cNvPr id="55" name="テキスト ボックス 29"/>
          <p:cNvSpPr txBox="1"/>
          <p:nvPr/>
        </p:nvSpPr>
        <p:spPr>
          <a:xfrm>
            <a:off x="1159697" y="4690335"/>
            <a:ext cx="4248420" cy="1877437"/>
          </a:xfrm>
          <a:prstGeom prst="rect">
            <a:avLst/>
          </a:prstGeom>
          <a:noFill/>
        </p:spPr>
        <p:txBody>
          <a:bodyPr wrap="square" rtlCol="0">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r>
              <a:rPr lang="ja-JP" altLang="en-US" sz="2400" b="1" dirty="0" smtClean="0">
                <a:solidFill>
                  <a:srgbClr val="002060"/>
                </a:solidFill>
                <a:latin typeface="メイリオ" panose="020B0604030504040204" pitchFamily="50" charset="-128"/>
                <a:ea typeface="メイリオ" panose="020B0604030504040204" pitchFamily="50" charset="-128"/>
              </a:rPr>
              <a:t>「～便利？危険？あなたの</a:t>
            </a:r>
            <a:endParaRPr lang="en-US" altLang="ja-JP" sz="2400" b="1" dirty="0" smtClean="0">
              <a:solidFill>
                <a:srgbClr val="002060"/>
              </a:solidFill>
              <a:latin typeface="メイリオ" panose="020B0604030504040204" pitchFamily="50" charset="-128"/>
              <a:ea typeface="メイリオ" panose="020B0604030504040204" pitchFamily="50" charset="-128"/>
            </a:endParaRPr>
          </a:p>
          <a:p>
            <a:r>
              <a:rPr lang="ja-JP" altLang="en-US" sz="2400" b="1" dirty="0">
                <a:solidFill>
                  <a:srgbClr val="002060"/>
                </a:solidFill>
                <a:latin typeface="メイリオ" panose="020B0604030504040204" pitchFamily="50" charset="-128"/>
                <a:ea typeface="メイリオ" panose="020B0604030504040204" pitchFamily="50" charset="-128"/>
              </a:rPr>
              <a:t>　</a:t>
            </a:r>
            <a:r>
              <a:rPr lang="ja-JP" altLang="en-US" sz="2400" b="1" dirty="0" smtClean="0">
                <a:solidFill>
                  <a:srgbClr val="002060"/>
                </a:solidFill>
                <a:latin typeface="メイリオ" panose="020B0604030504040204" pitchFamily="50" charset="-128"/>
                <a:ea typeface="メイリオ" panose="020B0604030504040204" pitchFamily="50" charset="-128"/>
              </a:rPr>
              <a:t>家族をインターネットの</a:t>
            </a:r>
            <a:endParaRPr lang="en-US" altLang="ja-JP" sz="2400" b="1" dirty="0" smtClean="0">
              <a:solidFill>
                <a:srgbClr val="002060"/>
              </a:solidFill>
              <a:latin typeface="メイリオ" panose="020B0604030504040204" pitchFamily="50" charset="-128"/>
              <a:ea typeface="メイリオ" panose="020B0604030504040204" pitchFamily="50" charset="-128"/>
            </a:endParaRPr>
          </a:p>
          <a:p>
            <a:r>
              <a:rPr lang="ja-JP" altLang="en-US" sz="2400" b="1" dirty="0">
                <a:solidFill>
                  <a:srgbClr val="002060"/>
                </a:solidFill>
                <a:latin typeface="メイリオ" panose="020B0604030504040204" pitchFamily="50" charset="-128"/>
                <a:ea typeface="メイリオ" panose="020B0604030504040204" pitchFamily="50" charset="-128"/>
              </a:rPr>
              <a:t>　</a:t>
            </a:r>
            <a:r>
              <a:rPr lang="ja-JP" altLang="en-US" sz="2400" b="1" dirty="0" smtClean="0">
                <a:solidFill>
                  <a:srgbClr val="002060"/>
                </a:solidFill>
                <a:latin typeface="メイリオ" panose="020B0604030504040204" pitchFamily="50" charset="-128"/>
                <a:ea typeface="メイリオ" panose="020B0604030504040204" pitchFamily="50" charset="-128"/>
              </a:rPr>
              <a:t>脅威から</a:t>
            </a:r>
            <a:r>
              <a:rPr lang="ja-JP" altLang="en-US" sz="2400" b="1" dirty="0">
                <a:solidFill>
                  <a:srgbClr val="002060"/>
                </a:solidFill>
                <a:latin typeface="メイリオ" panose="020B0604030504040204" pitchFamily="50" charset="-128"/>
                <a:ea typeface="メイリオ" panose="020B0604030504040204" pitchFamily="50" charset="-128"/>
              </a:rPr>
              <a:t>守</a:t>
            </a:r>
            <a:r>
              <a:rPr lang="ja-JP" altLang="en-US" sz="2400" b="1" dirty="0" smtClean="0">
                <a:solidFill>
                  <a:srgbClr val="002060"/>
                </a:solidFill>
                <a:latin typeface="メイリオ" panose="020B0604030504040204" pitchFamily="50" charset="-128"/>
                <a:ea typeface="メイリオ" panose="020B0604030504040204" pitchFamily="50" charset="-128"/>
              </a:rPr>
              <a:t>るために～」</a:t>
            </a:r>
            <a:endParaRPr lang="en-US" altLang="ja-JP" sz="2400" b="1" dirty="0" smtClean="0">
              <a:solidFill>
                <a:srgbClr val="002060"/>
              </a:solidFill>
              <a:latin typeface="メイリオ" panose="020B0604030504040204" pitchFamily="50" charset="-128"/>
              <a:ea typeface="メイリオ" panose="020B0604030504040204" pitchFamily="50" charset="-128"/>
            </a:endParaRPr>
          </a:p>
          <a:p>
            <a:r>
              <a:rPr lang="ja-JP" altLang="en-US" sz="2000" dirty="0" smtClean="0">
                <a:solidFill>
                  <a:srgbClr val="002060"/>
                </a:solidFill>
                <a:latin typeface="メイリオ" panose="020B0604030504040204" pitchFamily="50" charset="-128"/>
                <a:ea typeface="メイリオ" panose="020B0604030504040204" pitchFamily="50" charset="-128"/>
              </a:rPr>
              <a:t>　講師：石田　淳一氏</a:t>
            </a:r>
            <a:endParaRPr lang="en-US" altLang="ja-JP" sz="2000" dirty="0" smtClean="0">
              <a:solidFill>
                <a:srgbClr val="002060"/>
              </a:solidFill>
              <a:latin typeface="メイリオ" panose="020B0604030504040204" pitchFamily="50" charset="-128"/>
              <a:ea typeface="メイリオ" panose="020B0604030504040204" pitchFamily="50" charset="-128"/>
            </a:endParaRPr>
          </a:p>
          <a:p>
            <a:r>
              <a:rPr lang="en-US" altLang="ja-JP" sz="1200" b="1" dirty="0" smtClean="0">
                <a:solidFill>
                  <a:srgbClr val="002060"/>
                </a:solidFill>
                <a:latin typeface="メイリオ" panose="020B0604030504040204" pitchFamily="50" charset="-128"/>
                <a:ea typeface="メイリオ" panose="020B0604030504040204" pitchFamily="50" charset="-128"/>
              </a:rPr>
              <a:t>(</a:t>
            </a:r>
            <a:r>
              <a:rPr lang="ja-JP" altLang="en-US" sz="1200" b="1" dirty="0" smtClean="0">
                <a:solidFill>
                  <a:srgbClr val="002060"/>
                </a:solidFill>
                <a:latin typeface="メイリオ" panose="020B0604030504040204" pitchFamily="50" charset="-128"/>
                <a:ea typeface="メイリオ" panose="020B0604030504040204" pitchFamily="50" charset="-128"/>
              </a:rPr>
              <a:t>独立行政法人情報処理推進機構セキュリティーセンター</a:t>
            </a:r>
            <a:endParaRPr lang="en-US" altLang="ja-JP" sz="1200" b="1" dirty="0" smtClean="0">
              <a:solidFill>
                <a:srgbClr val="002060"/>
              </a:solidFill>
              <a:latin typeface="メイリオ" panose="020B0604030504040204" pitchFamily="50" charset="-128"/>
              <a:ea typeface="メイリオ" panose="020B0604030504040204" pitchFamily="50" charset="-128"/>
            </a:endParaRPr>
          </a:p>
          <a:p>
            <a:r>
              <a:rPr lang="ja-JP" altLang="en-US" sz="1200" b="1" dirty="0">
                <a:solidFill>
                  <a:srgbClr val="002060"/>
                </a:solidFill>
                <a:latin typeface="メイリオ" panose="020B0604030504040204" pitchFamily="50" charset="-128"/>
                <a:ea typeface="メイリオ" panose="020B0604030504040204" pitchFamily="50" charset="-128"/>
              </a:rPr>
              <a:t>　</a:t>
            </a:r>
            <a:r>
              <a:rPr lang="ja-JP" altLang="en-US" sz="1200" b="1" dirty="0" smtClean="0">
                <a:solidFill>
                  <a:srgbClr val="002060"/>
                </a:solidFill>
                <a:latin typeface="メイリオ" panose="020B0604030504040204" pitchFamily="50" charset="-128"/>
                <a:ea typeface="メイリオ" panose="020B0604030504040204" pitchFamily="50" charset="-128"/>
              </a:rPr>
              <a:t>　　　　企画部セキュリティーリテラシー支援グループ</a:t>
            </a:r>
            <a:r>
              <a:rPr lang="en-US" altLang="ja-JP" sz="1200" b="1" dirty="0" smtClean="0">
                <a:solidFill>
                  <a:srgbClr val="002060"/>
                </a:solidFill>
                <a:latin typeface="メイリオ" panose="020B0604030504040204" pitchFamily="50" charset="-128"/>
                <a:ea typeface="メイリオ" panose="020B0604030504040204" pitchFamily="50" charset="-128"/>
              </a:rPr>
              <a:t>)</a:t>
            </a:r>
            <a:endParaRPr lang="ja-JP" altLang="en-US" sz="1200" b="1" dirty="0">
              <a:solidFill>
                <a:srgbClr val="002060"/>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4274507" y="8545808"/>
            <a:ext cx="3221668" cy="307777"/>
          </a:xfrm>
          <a:prstGeom prst="rect">
            <a:avLst/>
          </a:prstGeom>
          <a:noFill/>
        </p:spPr>
        <p:txBody>
          <a:bodyPr wrap="square" rtlCol="0">
            <a:spAutoFit/>
          </a:bodyPr>
          <a:lstStyle/>
          <a:p>
            <a:r>
              <a:rPr lang="en-US" altLang="ja-JP" sz="1400" b="1" dirty="0" smtClean="0">
                <a:solidFill>
                  <a:srgbClr val="FF0000"/>
                </a:solidFill>
                <a:latin typeface="メイリオ" panose="020B0604030504040204" pitchFamily="50" charset="-128"/>
                <a:ea typeface="メイリオ" panose="020B0604030504040204" pitchFamily="50" charset="-128"/>
              </a:rPr>
              <a:t>【</a:t>
            </a:r>
            <a:r>
              <a:rPr lang="ja-JP" altLang="en-US" sz="1400" b="1" dirty="0" smtClean="0">
                <a:solidFill>
                  <a:srgbClr val="FF0000"/>
                </a:solidFill>
                <a:latin typeface="メイリオ" panose="020B0604030504040204" pitchFamily="50" charset="-128"/>
                <a:ea typeface="メイリオ" panose="020B0604030504040204" pitchFamily="50" charset="-128"/>
              </a:rPr>
              <a:t>申し込みは各学校ごとになります</a:t>
            </a:r>
            <a:r>
              <a:rPr lang="en-US" altLang="ja-JP" sz="1400" b="1" dirty="0" smtClean="0">
                <a:solidFill>
                  <a:srgbClr val="FF0000"/>
                </a:solidFill>
                <a:latin typeface="メイリオ" panose="020B0604030504040204" pitchFamily="50" charset="-128"/>
                <a:ea typeface="メイリオ" panose="020B0604030504040204" pitchFamily="50" charset="-128"/>
              </a:rPr>
              <a:t>】</a:t>
            </a:r>
            <a:endParaRPr lang="en-US" altLang="ja-JP" sz="1400" b="1" dirty="0">
              <a:solidFill>
                <a:srgbClr val="FF0000"/>
              </a:solidFill>
              <a:latin typeface="メイリオ" panose="020B0604030504040204" pitchFamily="50" charset="-128"/>
              <a:ea typeface="メイリオ" panose="020B0604030504040204" pitchFamily="50" charset="-128"/>
            </a:endParaRPr>
          </a:p>
        </p:txBody>
      </p:sp>
      <p:sp>
        <p:nvSpPr>
          <p:cNvPr id="37" name="テキスト ボックス 18"/>
          <p:cNvSpPr txBox="1"/>
          <p:nvPr/>
        </p:nvSpPr>
        <p:spPr>
          <a:xfrm>
            <a:off x="-440302" y="9881792"/>
            <a:ext cx="8111429" cy="707886"/>
          </a:xfrm>
          <a:prstGeom prst="rect">
            <a:avLst/>
          </a:prstGeom>
          <a:noFill/>
        </p:spPr>
        <p:txBody>
          <a:bodyPr wrap="square" rtlCol="0">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gn="ctr"/>
            <a:r>
              <a:rPr lang="ja-JP" altLang="en-US" sz="1600" dirty="0" smtClean="0">
                <a:solidFill>
                  <a:schemeClr val="bg1"/>
                </a:solidFill>
                <a:latin typeface="メイリオ" panose="020B0604030504040204" pitchFamily="50" charset="-128"/>
                <a:ea typeface="メイリオ" panose="020B0604030504040204" pitchFamily="50" charset="-128"/>
              </a:rPr>
              <a:t>主催：新ひだか町ＰＴＡ連合会　</a:t>
            </a:r>
            <a:r>
              <a:rPr lang="ja-JP" altLang="en-US" sz="1200" dirty="0">
                <a:solidFill>
                  <a:schemeClr val="bg1"/>
                </a:solidFill>
                <a:latin typeface="メイリオ" panose="020B0604030504040204" pitchFamily="50" charset="-128"/>
                <a:ea typeface="メイリオ" panose="020B0604030504040204" pitchFamily="50" charset="-128"/>
              </a:rPr>
              <a:t>後援</a:t>
            </a:r>
            <a:r>
              <a:rPr lang="ja-JP" altLang="en-US" sz="1200" dirty="0" smtClean="0">
                <a:solidFill>
                  <a:schemeClr val="bg1"/>
                </a:solidFill>
                <a:latin typeface="メイリオ" panose="020B0604030504040204" pitchFamily="50" charset="-128"/>
                <a:ea typeface="メイリオ" panose="020B0604030504040204" pitchFamily="50" charset="-128"/>
              </a:rPr>
              <a:t>：新ひだか町教育委員会</a:t>
            </a:r>
            <a:endParaRPr lang="en-US" altLang="ja-JP" sz="1200" dirty="0" smtClean="0">
              <a:solidFill>
                <a:schemeClr val="bg1"/>
              </a:solidFill>
              <a:latin typeface="メイリオ" panose="020B0604030504040204" pitchFamily="50" charset="-128"/>
              <a:ea typeface="メイリオ" panose="020B0604030504040204" pitchFamily="50" charset="-128"/>
            </a:endParaRPr>
          </a:p>
          <a:p>
            <a:pPr algn="ctr"/>
            <a:r>
              <a:rPr lang="ja-JP" altLang="en-US" sz="1200" dirty="0">
                <a:solidFill>
                  <a:schemeClr val="bg1"/>
                </a:solidFill>
                <a:latin typeface="メイリオ" panose="020B0604030504040204" pitchFamily="50" charset="-128"/>
                <a:ea typeface="メイリオ" panose="020B0604030504040204" pitchFamily="50" charset="-128"/>
              </a:rPr>
              <a:t>　</a:t>
            </a:r>
            <a:r>
              <a:rPr lang="ja-JP" altLang="en-US" sz="1200" dirty="0" smtClean="0">
                <a:solidFill>
                  <a:schemeClr val="bg1"/>
                </a:solidFill>
                <a:latin typeface="メイリオ" panose="020B0604030504040204" pitchFamily="50" charset="-128"/>
                <a:ea typeface="メイリオ" panose="020B0604030504040204" pitchFamily="50" charset="-128"/>
              </a:rPr>
              <a:t>　　　　　　　　　　　　　　　　　　　  　 　　　　　青少年健全育成運動推進協議会</a:t>
            </a:r>
            <a:endParaRPr lang="en-US" altLang="ja-JP" sz="1200" dirty="0" smtClean="0">
              <a:solidFill>
                <a:schemeClr val="bg1"/>
              </a:solidFill>
              <a:latin typeface="メイリオ" panose="020B0604030504040204" pitchFamily="50" charset="-128"/>
              <a:ea typeface="メイリオ" panose="020B0604030504040204" pitchFamily="50" charset="-128"/>
            </a:endParaRPr>
          </a:p>
          <a:p>
            <a:pPr algn="ctr"/>
            <a:r>
              <a:rPr lang="ja-JP" altLang="en-US" sz="1200" dirty="0">
                <a:solidFill>
                  <a:schemeClr val="bg1"/>
                </a:solidFill>
                <a:latin typeface="メイリオ" panose="020B0604030504040204" pitchFamily="50" charset="-128"/>
                <a:ea typeface="メイリオ" panose="020B0604030504040204" pitchFamily="50" charset="-128"/>
              </a:rPr>
              <a:t>　</a:t>
            </a:r>
            <a:r>
              <a:rPr lang="ja-JP" altLang="en-US" sz="1200" dirty="0" smtClean="0">
                <a:solidFill>
                  <a:schemeClr val="bg1"/>
                </a:solidFill>
                <a:latin typeface="メイリオ" panose="020B0604030504040204" pitchFamily="50" charset="-128"/>
                <a:ea typeface="メイリオ" panose="020B0604030504040204" pitchFamily="50" charset="-128"/>
              </a:rPr>
              <a:t>　　　　　　　　　　　　　　　　　静内警察署</a:t>
            </a:r>
            <a:endParaRPr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141322" y="6527097"/>
            <a:ext cx="5977219" cy="769441"/>
          </a:xfrm>
          <a:prstGeom prst="rect">
            <a:avLst/>
          </a:prstGeom>
          <a:noFill/>
        </p:spPr>
        <p:txBody>
          <a:bodyPr wrap="square" rtlCol="0">
            <a:spAutoFit/>
          </a:bodyPr>
          <a:lstStyle/>
          <a:p>
            <a:r>
              <a:rPr kumimoji="1" lang="ja-JP" altLang="en-US" sz="1100" dirty="0" smtClean="0">
                <a:solidFill>
                  <a:srgbClr val="002060"/>
                </a:solidFill>
                <a:latin typeface="HG丸ｺﾞｼｯｸM-PRO" panose="020F0600000000000000" pitchFamily="50" charset="-128"/>
                <a:ea typeface="HG丸ｺﾞｼｯｸM-PRO" panose="020F0600000000000000" pitchFamily="50" charset="-128"/>
              </a:rPr>
              <a:t>情報セキュリティー分野において、営業、コンサルティングなど２５年以上に渡り活動。独立行政法人情報処理推進機構の「インターネット安全教室」主幹。小中高校生からシニアまでを対象とした、情報モラルや情報セキュリティー教室の講師を務める。文部科学省「情報化の進展に伴う新たな課題に対応した指導の充実に関する調査研究委員会」委員</a:t>
            </a:r>
            <a:endParaRPr kumimoji="1" lang="ja-JP" altLang="en-US" sz="1100" dirty="0">
              <a:solidFill>
                <a:srgbClr val="002060"/>
              </a:solidFill>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1141320" y="7228670"/>
            <a:ext cx="5688853" cy="1754326"/>
          </a:xfrm>
          <a:prstGeom prst="rect">
            <a:avLst/>
          </a:prstGeom>
          <a:noFill/>
        </p:spPr>
        <p:txBody>
          <a:bodyPr wrap="square" rtlCol="0">
            <a:spAutoFit/>
          </a:bodyPr>
          <a:lstStyle/>
          <a:p>
            <a:r>
              <a:rPr kumimoji="1" lang="ja-JP" altLang="en-US" sz="1400" b="1" dirty="0" smtClean="0">
                <a:solidFill>
                  <a:srgbClr val="C00000"/>
                </a:solidFill>
              </a:rPr>
              <a:t>○「知っているようで知らない子どもたちを取り巻く現状」</a:t>
            </a:r>
            <a:endParaRPr kumimoji="1" lang="en-US" altLang="ja-JP" sz="1400" b="1" dirty="0" smtClean="0">
              <a:solidFill>
                <a:srgbClr val="C00000"/>
              </a:solidFill>
            </a:endParaRPr>
          </a:p>
          <a:p>
            <a:r>
              <a:rPr lang="ja-JP" altLang="en-US" sz="1400" b="1" dirty="0" smtClean="0">
                <a:solidFill>
                  <a:srgbClr val="C00000"/>
                </a:solidFill>
              </a:rPr>
              <a:t>○「インターネットの危険から子ども達を守るために」</a:t>
            </a:r>
            <a:endParaRPr lang="en-US" altLang="ja-JP" sz="1400" b="1" dirty="0" smtClean="0">
              <a:solidFill>
                <a:srgbClr val="C00000"/>
              </a:solidFill>
            </a:endParaRPr>
          </a:p>
          <a:p>
            <a:r>
              <a:rPr kumimoji="1" lang="ja-JP" altLang="en-US" sz="1400" b="1" dirty="0" smtClean="0">
                <a:solidFill>
                  <a:srgbClr val="C00000"/>
                </a:solidFill>
              </a:rPr>
              <a:t>○「知っておきたい</a:t>
            </a:r>
            <a:r>
              <a:rPr lang="ja-JP" altLang="en-US" sz="1400" b="1" dirty="0">
                <a:solidFill>
                  <a:srgbClr val="C00000"/>
                </a:solidFill>
              </a:rPr>
              <a:t>情報</a:t>
            </a:r>
            <a:r>
              <a:rPr kumimoji="1" lang="ja-JP" altLang="en-US" sz="1400" b="1" dirty="0" smtClean="0">
                <a:solidFill>
                  <a:srgbClr val="C00000"/>
                </a:solidFill>
              </a:rPr>
              <a:t>セキュリティー」</a:t>
            </a:r>
            <a:endParaRPr lang="en-US" altLang="ja-JP" sz="1400" b="1" dirty="0" smtClean="0">
              <a:solidFill>
                <a:srgbClr val="C00000"/>
              </a:solidFill>
            </a:endParaRPr>
          </a:p>
          <a:p>
            <a:r>
              <a:rPr lang="ja-JP" altLang="en-US" sz="1200" dirty="0" smtClean="0"/>
              <a:t>＊当日参加できない方でこの講演に興味をおもちの方は是非、下記</a:t>
            </a:r>
            <a:r>
              <a:rPr lang="en-US" altLang="ja-JP" sz="1200" dirty="0" smtClean="0"/>
              <a:t>IP</a:t>
            </a:r>
            <a:r>
              <a:rPr lang="en-US" altLang="ja-JP" sz="1200" dirty="0"/>
              <a:t>A</a:t>
            </a:r>
            <a:r>
              <a:rPr lang="ja-JP" altLang="en-US" sz="1200" dirty="0" smtClean="0"/>
              <a:t>ホームページ　</a:t>
            </a:r>
            <a:endParaRPr lang="en-US" altLang="ja-JP" sz="1200" dirty="0" smtClean="0"/>
          </a:p>
          <a:p>
            <a:r>
              <a:rPr lang="ja-JP" altLang="en-US" sz="1200" dirty="0"/>
              <a:t>　</a:t>
            </a:r>
            <a:r>
              <a:rPr lang="ja-JP" altLang="en-US" sz="1200" dirty="0" smtClean="0"/>
              <a:t>にアクセスしてください</a:t>
            </a:r>
            <a:r>
              <a:rPr lang="ja-JP" altLang="en-US" sz="1200" dirty="0"/>
              <a:t>。動画の</a:t>
            </a:r>
            <a:r>
              <a:rPr lang="en-US" altLang="ja-JP" sz="1200" dirty="0" smtClean="0"/>
              <a:t>URL</a:t>
            </a:r>
            <a:r>
              <a:rPr lang="ja-JP" altLang="en-US" sz="1200" dirty="0" smtClean="0"/>
              <a:t>は以下の通りです。　　　</a:t>
            </a:r>
            <a:endParaRPr lang="en-US" altLang="ja-JP" sz="1200" dirty="0" smtClean="0"/>
          </a:p>
          <a:p>
            <a:r>
              <a:rPr lang="ja-JP" altLang="en-US" sz="1200" dirty="0"/>
              <a:t>　</a:t>
            </a:r>
            <a:r>
              <a:rPr lang="en-US" altLang="ja-JP" sz="1200" dirty="0" smtClean="0">
                <a:solidFill>
                  <a:srgbClr val="0070C0"/>
                </a:solidFill>
              </a:rPr>
              <a:t>https</a:t>
            </a:r>
            <a:r>
              <a:rPr lang="en-US" altLang="ja-JP" sz="1200" dirty="0">
                <a:solidFill>
                  <a:srgbClr val="0070C0"/>
                </a:solidFill>
              </a:rPr>
              <a:t>://www.ipa.go.jp/security/keihatsu/videos/index.html</a:t>
            </a:r>
          </a:p>
          <a:p>
            <a:r>
              <a:rPr lang="ja-JP" altLang="en-US" sz="1200" dirty="0">
                <a:solidFill>
                  <a:srgbClr val="0070C0"/>
                </a:solidFill>
              </a:rPr>
              <a:t>　</a:t>
            </a:r>
            <a:r>
              <a:rPr lang="en-US" altLang="ja-JP" sz="1200" dirty="0">
                <a:solidFill>
                  <a:srgbClr val="0070C0"/>
                </a:solidFill>
              </a:rPr>
              <a:t>https://www.ipa.go.jp/security/keihatsu/imakoso/</a:t>
            </a:r>
            <a:endParaRPr lang="en-US" altLang="ja-JP" sz="1200" dirty="0" smtClean="0">
              <a:solidFill>
                <a:srgbClr val="0070C0"/>
              </a:solidFill>
            </a:endParaRPr>
          </a:p>
          <a:p>
            <a:endParaRPr kumimoji="1" lang="ja-JP" altLang="en-US" sz="1800" dirty="0"/>
          </a:p>
        </p:txBody>
      </p:sp>
      <p:pic>
        <p:nvPicPr>
          <p:cNvPr id="11" name="図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59117" y="4677032"/>
            <a:ext cx="1403633" cy="1869160"/>
          </a:xfrm>
          <a:prstGeom prst="rect">
            <a:avLst/>
          </a:prstGeom>
        </p:spPr>
      </p:pic>
    </p:spTree>
    <p:extLst>
      <p:ext uri="{BB962C8B-B14F-4D97-AF65-F5344CB8AC3E}">
        <p14:creationId xmlns:p14="http://schemas.microsoft.com/office/powerpoint/2010/main" xmlns="" val="1716845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209</Words>
  <Application>Microsoft Office PowerPoint</Application>
  <PresentationFormat>ユーザー設定</PresentationFormat>
  <Paragraphs>31</Paragraphs>
  <Slides>1</Slides>
  <Notes>0</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オーガニック</vt:lpstr>
      <vt:lpstr>スライド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2014-07-29T05:44:25Z</dcterms:created>
  <dcterms:modified xsi:type="dcterms:W3CDTF">2021-10-21T06:23:24Z</dcterms:modified>
</cp:coreProperties>
</file>